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Viga"/>
      <p:regular r:id="rId38"/>
    </p:embeddedFont>
    <p:embeddedFont>
      <p:font typeface="DM Sans"/>
      <p:regular r:id="rId39"/>
      <p:bold r:id="rId40"/>
      <p:italic r:id="rId41"/>
      <p:boldItalic r:id="rId42"/>
    </p:embeddedFont>
    <p:embeddedFont>
      <p:font typeface="Source Sans Pr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C6083D-50A1-43C5-B5D1-F3D039CD473B}">
  <a:tblStyle styleId="{ABC6083D-50A1-43C5-B5D1-F3D039CD473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0246CAC-4CBA-4442-92DD-08D118CD56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.fntdata"/><Relationship Id="rId20" Type="http://schemas.openxmlformats.org/officeDocument/2006/relationships/slide" Target="slides/slide13.xml"/><Relationship Id="rId42" Type="http://schemas.openxmlformats.org/officeDocument/2006/relationships/font" Target="fonts/DMSans-boldItalic.fntdata"/><Relationship Id="rId41" Type="http://schemas.openxmlformats.org/officeDocument/2006/relationships/font" Target="fonts/DMSans-italic.fntdata"/><Relationship Id="rId22" Type="http://schemas.openxmlformats.org/officeDocument/2006/relationships/slide" Target="slides/slide15.xml"/><Relationship Id="rId44" Type="http://schemas.openxmlformats.org/officeDocument/2006/relationships/font" Target="fonts/SourceSansPro-bold.fntdata"/><Relationship Id="rId21" Type="http://schemas.openxmlformats.org/officeDocument/2006/relationships/slide" Target="slides/slide14.xml"/><Relationship Id="rId43" Type="http://schemas.openxmlformats.org/officeDocument/2006/relationships/font" Target="fonts/SourceSansPro-regular.fntdata"/><Relationship Id="rId24" Type="http://schemas.openxmlformats.org/officeDocument/2006/relationships/slide" Target="slides/slide17.xml"/><Relationship Id="rId46" Type="http://schemas.openxmlformats.org/officeDocument/2006/relationships/font" Target="fonts/SourceSansPro-boldItalic.fntdata"/><Relationship Id="rId23" Type="http://schemas.openxmlformats.org/officeDocument/2006/relationships/slide" Target="slides/slide16.xml"/><Relationship Id="rId45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4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3.xml"/><Relationship Id="rId32" Type="http://schemas.openxmlformats.org/officeDocument/2006/relationships/font" Target="fonts/Raleway-italic.fntdata"/><Relationship Id="rId13" Type="http://schemas.openxmlformats.org/officeDocument/2006/relationships/slide" Target="slides/slide6.xml"/><Relationship Id="rId35" Type="http://schemas.openxmlformats.org/officeDocument/2006/relationships/font" Target="fonts/Roboto-bold.fntdata"/><Relationship Id="rId12" Type="http://schemas.openxmlformats.org/officeDocument/2006/relationships/slide" Target="slides/slide5.xml"/><Relationship Id="rId34" Type="http://schemas.openxmlformats.org/officeDocument/2006/relationships/font" Target="fonts/Roboto-regular.fntdata"/><Relationship Id="rId15" Type="http://schemas.openxmlformats.org/officeDocument/2006/relationships/slide" Target="slides/slide8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7.xml"/><Relationship Id="rId36" Type="http://schemas.openxmlformats.org/officeDocument/2006/relationships/font" Target="fonts/Roboto-italic.fntdata"/><Relationship Id="rId17" Type="http://schemas.openxmlformats.org/officeDocument/2006/relationships/slide" Target="slides/slide10.xml"/><Relationship Id="rId39" Type="http://schemas.openxmlformats.org/officeDocument/2006/relationships/font" Target="fonts/DMSans-regular.fntdata"/><Relationship Id="rId16" Type="http://schemas.openxmlformats.org/officeDocument/2006/relationships/slide" Target="slides/slide9.xml"/><Relationship Id="rId38" Type="http://schemas.openxmlformats.org/officeDocument/2006/relationships/font" Target="fonts/Viga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SJlCgjQacpp9gFBBNI0CWP2q8RTr3nVLovfs_nZANCw/edit?usp=sharing" TargetMode="External"/><Relationship Id="rId3" Type="http://schemas.openxmlformats.org/officeDocument/2006/relationships/hyperlink" Target="https://www.lafabriquedunet.fr/blog/art-pitch-startup-exemple-deck/" TargetMode="External"/><Relationship Id="rId4" Type="http://schemas.openxmlformats.org/officeDocument/2006/relationships/hyperlink" Target="https://docs.google.com/spreadsheets/d/1dkysqDZipXb1tbEzN7YOznworLVsSaqSZk3u0TYtlvI/edit?usp=sharing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0d69273f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0d69273f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53e721047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153e72104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15d68e073f_0_10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15d68e073f_0_1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53e721047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53e721047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700f2a5cd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700f2a5c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00f2a5cd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00f2a5cd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153e721047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153e72104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153e721047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153e721047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15d68e073f_0_1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15d68e073f_0_1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4a7b2375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4a7b2375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04376f2a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04376f2a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53e7210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53e7210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15d68e073f_0_1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115d68e073f_0_1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0d12ce7ff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0d12ce7ff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" sz="1600" u="sng">
                <a:solidFill>
                  <a:srgbClr val="009688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Business plan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" sz="1600" u="sng">
                <a:solidFill>
                  <a:srgbClr val="00968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Pitch Start up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" sz="1600" u="sng">
                <a:solidFill>
                  <a:srgbClr val="009688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Automatiser la veille d’entreprise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70f34baa33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70f34baa33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5d68e07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15d68e07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fee6cd5d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fee6cd5d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53e72104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153e72104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53e72104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153e72104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0d12ce7f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0d12ce7f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53e721047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153e72104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53e72104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153e72104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50125"/>
            <a:ext cx="9144000" cy="561600"/>
          </a:xfrm>
          <a:prstGeom prst="rect">
            <a:avLst/>
          </a:prstGeom>
          <a:solidFill>
            <a:srgbClr val="1A7A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18688" y="0"/>
            <a:ext cx="1125313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575" y="0"/>
            <a:ext cx="450125" cy="4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0" y="0"/>
            <a:ext cx="27507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hasCustomPrompt="1" idx="2" type="title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hasCustomPrompt="1" idx="2" type="title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26625" y="877875"/>
            <a:ext cx="7322400" cy="32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2" name="Google Shape;72;p1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3" name="Google Shape;73;p17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807302" y="1335775"/>
            <a:ext cx="36141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77" name="Google Shape;77;p18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8" name="Google Shape;78;p18"/>
          <p:cNvSpPr txBox="1"/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9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1" name="Google Shape;81;p19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2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4" name="Google Shape;84;p20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4559150"/>
            <a:ext cx="9144000" cy="584400"/>
          </a:xfrm>
          <a:prstGeom prst="rect">
            <a:avLst/>
          </a:prstGeom>
          <a:solidFill>
            <a:srgbClr val="1A7A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3188050"/>
            <a:ext cx="9144000" cy="1371000"/>
          </a:xfrm>
          <a:prstGeom prst="rect">
            <a:avLst/>
          </a:prstGeom>
          <a:solidFill>
            <a:srgbClr val="EF67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626625" y="1515050"/>
            <a:ext cx="19407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 sz="14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626625" y="2266850"/>
            <a:ext cx="2925900" cy="23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91" name="Google Shape;91;p22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2" name="Google Shape;92;p22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4979375" y="2028425"/>
            <a:ext cx="3572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4979375" y="2568125"/>
            <a:ext cx="2785200" cy="21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ctrTitle"/>
          </p:nvPr>
        </p:nvSpPr>
        <p:spPr>
          <a:xfrm>
            <a:off x="572003" y="614888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" type="subTitle"/>
          </p:nvPr>
        </p:nvSpPr>
        <p:spPr>
          <a:xfrm>
            <a:off x="572003" y="1013113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03" name="Google Shape;103;p26"/>
          <p:cNvSpPr txBox="1"/>
          <p:nvPr>
            <p:ph idx="2" type="ctrTitle"/>
          </p:nvPr>
        </p:nvSpPr>
        <p:spPr>
          <a:xfrm>
            <a:off x="572003" y="20550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3" type="subTitle"/>
          </p:nvPr>
        </p:nvSpPr>
        <p:spPr>
          <a:xfrm>
            <a:off x="572003" y="24533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4" type="ctrTitle"/>
          </p:nvPr>
        </p:nvSpPr>
        <p:spPr>
          <a:xfrm>
            <a:off x="572003" y="34952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5" type="subTitle"/>
          </p:nvPr>
        </p:nvSpPr>
        <p:spPr>
          <a:xfrm>
            <a:off x="572003" y="38935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hasCustomPrompt="1" idx="6" type="title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8" name="Google Shape;108;p26"/>
          <p:cNvSpPr txBox="1"/>
          <p:nvPr>
            <p:ph hasCustomPrompt="1" idx="7" type="title"/>
          </p:nvPr>
        </p:nvSpPr>
        <p:spPr>
          <a:xfrm>
            <a:off x="3377303" y="217665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26"/>
          <p:cNvSpPr txBox="1"/>
          <p:nvPr>
            <p:ph hasCustomPrompt="1" idx="8" type="title"/>
          </p:nvPr>
        </p:nvSpPr>
        <p:spPr>
          <a:xfrm>
            <a:off x="3377303" y="361360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26"/>
          <p:cNvSpPr txBox="1"/>
          <p:nvPr>
            <p:ph hasCustomPrompt="1" idx="9" type="title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26"/>
          <p:cNvSpPr txBox="1"/>
          <p:nvPr>
            <p:ph hasCustomPrompt="1" idx="13" type="title"/>
          </p:nvPr>
        </p:nvSpPr>
        <p:spPr>
          <a:xfrm>
            <a:off x="4574503" y="217665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" name="Google Shape;112;p26"/>
          <p:cNvSpPr txBox="1"/>
          <p:nvPr>
            <p:ph hasCustomPrompt="1" idx="14" type="title"/>
          </p:nvPr>
        </p:nvSpPr>
        <p:spPr>
          <a:xfrm>
            <a:off x="4574503" y="361360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26"/>
          <p:cNvSpPr txBox="1"/>
          <p:nvPr>
            <p:ph idx="15" type="ctrTitle"/>
          </p:nvPr>
        </p:nvSpPr>
        <p:spPr>
          <a:xfrm>
            <a:off x="5842903" y="614888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14" name="Google Shape;114;p26"/>
          <p:cNvSpPr txBox="1"/>
          <p:nvPr>
            <p:ph idx="16" type="subTitle"/>
          </p:nvPr>
        </p:nvSpPr>
        <p:spPr>
          <a:xfrm>
            <a:off x="5842903" y="1013113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7" type="ctrTitle"/>
          </p:nvPr>
        </p:nvSpPr>
        <p:spPr>
          <a:xfrm>
            <a:off x="5842903" y="20550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8" type="subTitle"/>
          </p:nvPr>
        </p:nvSpPr>
        <p:spPr>
          <a:xfrm>
            <a:off x="5842903" y="24533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9" type="ctrTitle"/>
          </p:nvPr>
        </p:nvSpPr>
        <p:spPr>
          <a:xfrm>
            <a:off x="5842903" y="34952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20" type="subTitle"/>
          </p:nvPr>
        </p:nvSpPr>
        <p:spPr>
          <a:xfrm>
            <a:off x="5842903" y="38935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1" name="Google Shape;121;p27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5267775" y="2040625"/>
            <a:ext cx="2785200" cy="17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ONE_COLUMN_TEXT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8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5" name="Google Shape;125;p28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2" type="title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ONE_COLUMN_TEXT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9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30" name="Google Shape;130;p29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2" type="title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3" name="Google Shape;133;p29"/>
          <p:cNvSpPr txBox="1"/>
          <p:nvPr>
            <p:ph idx="3" type="body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4" type="title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">
  <p:cSld name="ONE_COLUMN_TEXT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3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37" name="Google Shape;137;p30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2" type="title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0" name="Google Shape;140;p30"/>
          <p:cNvSpPr txBox="1"/>
          <p:nvPr>
            <p:ph idx="3" type="body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4" type="title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30"/>
          <p:cNvSpPr txBox="1"/>
          <p:nvPr>
            <p:ph idx="5" type="body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6" type="title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1">
  <p:cSld name="ONE_COLUMN_TEXT_1_1_1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31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46" name="Google Shape;146;p31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2" type="title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9" name="Google Shape;149;p31"/>
          <p:cNvSpPr txBox="1"/>
          <p:nvPr>
            <p:ph idx="3" type="body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4" type="title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32"/>
          <p:cNvSpPr txBox="1"/>
          <p:nvPr>
            <p:ph idx="1" type="subTitle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hasCustomPrompt="1" idx="2" type="title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33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57" name="Google Shape;157;p33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ONE_COLUMN_TEXT_1_1_1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3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60" name="Google Shape;160;p34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1010100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2" type="title"/>
          </p:nvPr>
        </p:nvSpPr>
        <p:spPr>
          <a:xfrm>
            <a:off x="1010088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34"/>
          <p:cNvSpPr txBox="1"/>
          <p:nvPr>
            <p:ph idx="3" type="body"/>
          </p:nvPr>
        </p:nvSpPr>
        <p:spPr>
          <a:xfrm>
            <a:off x="2891901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4" type="title"/>
          </p:nvPr>
        </p:nvSpPr>
        <p:spPr>
          <a:xfrm>
            <a:off x="2891894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5" name="Google Shape;165;p34"/>
          <p:cNvSpPr txBox="1"/>
          <p:nvPr>
            <p:ph idx="5" type="body"/>
          </p:nvPr>
        </p:nvSpPr>
        <p:spPr>
          <a:xfrm>
            <a:off x="4773703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6" type="title"/>
          </p:nvPr>
        </p:nvSpPr>
        <p:spPr>
          <a:xfrm>
            <a:off x="4773701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34"/>
          <p:cNvSpPr txBox="1"/>
          <p:nvPr>
            <p:ph idx="7" type="body"/>
          </p:nvPr>
        </p:nvSpPr>
        <p:spPr>
          <a:xfrm>
            <a:off x="6655504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8" type="title"/>
          </p:nvPr>
        </p:nvSpPr>
        <p:spPr>
          <a:xfrm>
            <a:off x="6655507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" name="Google Shape;171;p35"/>
          <p:cNvSpPr txBox="1"/>
          <p:nvPr>
            <p:ph idx="1" type="subTitle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72" name="Google Shape;172;p35"/>
          <p:cNvSpPr txBox="1"/>
          <p:nvPr>
            <p:ph hasCustomPrompt="1" idx="2" type="title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 ">
  <p:cSld name="ONE_COLUMN_TEXT_1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3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5" name="Google Shape;175;p36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3465005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2" type="title"/>
          </p:nvPr>
        </p:nvSpPr>
        <p:spPr>
          <a:xfrm>
            <a:off x="3464998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8" name="Google Shape;178;p36"/>
          <p:cNvSpPr txBox="1"/>
          <p:nvPr>
            <p:ph idx="3" type="body"/>
          </p:nvPr>
        </p:nvSpPr>
        <p:spPr>
          <a:xfrm>
            <a:off x="835225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4" type="title"/>
          </p:nvPr>
        </p:nvSpPr>
        <p:spPr>
          <a:xfrm>
            <a:off x="835213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36"/>
          <p:cNvSpPr txBox="1"/>
          <p:nvPr>
            <p:ph idx="5" type="body"/>
          </p:nvPr>
        </p:nvSpPr>
        <p:spPr>
          <a:xfrm>
            <a:off x="6094780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6" type="title"/>
          </p:nvPr>
        </p:nvSpPr>
        <p:spPr>
          <a:xfrm>
            <a:off x="6094778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2" name="Google Shape;182;p36"/>
          <p:cNvSpPr txBox="1"/>
          <p:nvPr>
            <p:ph idx="7" type="body"/>
          </p:nvPr>
        </p:nvSpPr>
        <p:spPr>
          <a:xfrm>
            <a:off x="3465005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" name="Google Shape;183;p36"/>
          <p:cNvSpPr txBox="1"/>
          <p:nvPr>
            <p:ph idx="8" type="title"/>
          </p:nvPr>
        </p:nvSpPr>
        <p:spPr>
          <a:xfrm>
            <a:off x="3464998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4" name="Google Shape;184;p36"/>
          <p:cNvSpPr txBox="1"/>
          <p:nvPr>
            <p:ph idx="9" type="body"/>
          </p:nvPr>
        </p:nvSpPr>
        <p:spPr>
          <a:xfrm>
            <a:off x="835225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" name="Google Shape;185;p36"/>
          <p:cNvSpPr txBox="1"/>
          <p:nvPr>
            <p:ph idx="13" type="title"/>
          </p:nvPr>
        </p:nvSpPr>
        <p:spPr>
          <a:xfrm>
            <a:off x="835213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36"/>
          <p:cNvSpPr txBox="1"/>
          <p:nvPr>
            <p:ph idx="14" type="body"/>
          </p:nvPr>
        </p:nvSpPr>
        <p:spPr>
          <a:xfrm>
            <a:off x="6094780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36"/>
          <p:cNvSpPr txBox="1"/>
          <p:nvPr>
            <p:ph idx="15" type="title"/>
          </p:nvPr>
        </p:nvSpPr>
        <p:spPr>
          <a:xfrm>
            <a:off x="6094778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 1">
  <p:cSld name="ONE_COLUMN_TEXT_1_1_1_1_2">
    <p:bg>
      <p:bgPr>
        <a:solidFill>
          <a:srgbClr val="FFFF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3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0" name="Google Shape;190;p37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37"/>
          <p:cNvSpPr txBox="1"/>
          <p:nvPr>
            <p:ph idx="2" type="title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3" name="Google Shape;193;p37"/>
          <p:cNvSpPr txBox="1"/>
          <p:nvPr>
            <p:ph idx="3" type="body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4" type="title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5" name="Google Shape;195;p37"/>
          <p:cNvSpPr txBox="1"/>
          <p:nvPr>
            <p:ph idx="5" type="body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6" type="title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&amp; Credits">
  <p:cSld name="SECTION_HEADER_1_1_1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>
            <p:ph type="title"/>
          </p:nvPr>
        </p:nvSpPr>
        <p:spPr>
          <a:xfrm>
            <a:off x="671150" y="-101475"/>
            <a:ext cx="3967500" cy="16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9" name="Google Shape;199;p38"/>
          <p:cNvSpPr txBox="1"/>
          <p:nvPr>
            <p:ph idx="1" type="subTitle"/>
          </p:nvPr>
        </p:nvSpPr>
        <p:spPr>
          <a:xfrm>
            <a:off x="671150" y="1450900"/>
            <a:ext cx="3742800" cy="15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600"/>
              <a:buNone/>
              <a:defRPr sz="16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200" name="Google Shape;200;p38"/>
          <p:cNvSpPr txBox="1"/>
          <p:nvPr/>
        </p:nvSpPr>
        <p:spPr>
          <a:xfrm>
            <a:off x="671150" y="3275775"/>
            <a:ext cx="33876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b="1" lang="fr" sz="11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fr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b="1" lang="fr" sz="11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fr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b="1" lang="fr" sz="11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fr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 and illustrations by </a:t>
            </a:r>
            <a:r>
              <a:rPr lang="fr" sz="1100">
                <a:solidFill>
                  <a:schemeClr val="hlink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5"/>
              </a:rPr>
              <a:t>Stories</a:t>
            </a:r>
            <a:endParaRPr sz="11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03" name="Google Shape;203;p39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4" name="Google Shape;204;p39"/>
          <p:cNvSpPr txBox="1"/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rends.google.fr/trends/?geo=FR" TargetMode="External"/><Relationship Id="rId4" Type="http://schemas.openxmlformats.org/officeDocument/2006/relationships/hyperlink" Target="https://w3techs.com/technologies/history_overview/content_management/ms/y" TargetMode="External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oogle.com/url?q=https://trends.builtwith.com/cms/country/France&amp;sa=D&amp;source=editors&amp;ust=1644943621865372&amp;usg=AOvVaw2kZtWnRw-NJVCmcLEj6Bq5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hyperlink" Target="https://trends.builtwith.com/shop/country/France" TargetMode="External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3techs.com/technologies/details/cm-magento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rends.google.fr/trends/?geo=FR" TargetMode="External"/><Relationship Id="rId4" Type="http://schemas.openxmlformats.org/officeDocument/2006/relationships/hyperlink" Target="https://w3techs.com/technologies/history_overview/content_management/ms/y" TargetMode="External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rends.google.fr/trends/?geo=FR" TargetMode="External"/><Relationship Id="rId4" Type="http://schemas.openxmlformats.org/officeDocument/2006/relationships/hyperlink" Target="https://w3techs.com/technologies/history_overview/content_management/ms/y" TargetMode="External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hyperlink" Target="https://trends.builtwith.com/hosting/traffic/Entire-Internet" TargetMode="External"/><Relationship Id="rId5" Type="http://schemas.openxmlformats.org/officeDocument/2006/relationships/hyperlink" Target="https://trends.builtwith.com/hosting/french-hosting/country/France" TargetMode="External"/><Relationship Id="rId6" Type="http://schemas.openxmlformats.org/officeDocument/2006/relationships/hyperlink" Target="https://trends.builtwith.com/hosting/french-hosting/traffic/Entire-Internet" TargetMode="External"/><Relationship Id="rId7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rends.builtwith.com/widgets/crm/traffic/Entire-Internet" TargetMode="External"/><Relationship Id="rId4" Type="http://schemas.openxmlformats.org/officeDocument/2006/relationships/hyperlink" Target="https://www.appsruntheworld.com/top-10-crm-software-vendors-and-market-forecast/" TargetMode="External"/><Relationship Id="rId5" Type="http://schemas.openxmlformats.org/officeDocument/2006/relationships/hyperlink" Target="https://www.appsruntheworld.com/top-10-crm-software-vendors-and-market-forecast/" TargetMode="External"/><Relationship Id="rId6" Type="http://schemas.openxmlformats.org/officeDocument/2006/relationships/hyperlink" Target="https://trends.builtwith.com/analytics/crm/traffic/Entire-Internet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3techs.com/" TargetMode="External"/><Relationship Id="rId4" Type="http://schemas.openxmlformats.org/officeDocument/2006/relationships/hyperlink" Target="https://pro.builtwith.com/" TargetMode="External"/><Relationship Id="rId9" Type="http://schemas.openxmlformats.org/officeDocument/2006/relationships/slide" Target="/ppt/slides/slide19.xml"/><Relationship Id="rId5" Type="http://schemas.openxmlformats.org/officeDocument/2006/relationships/hyperlink" Target="https://trends.google.com/trends/" TargetMode="External"/><Relationship Id="rId6" Type="http://schemas.openxmlformats.org/officeDocument/2006/relationships/hyperlink" Target="https://www.appsruntheworld.com/" TargetMode="External"/><Relationship Id="rId7" Type="http://schemas.openxmlformats.org/officeDocument/2006/relationships/hyperlink" Target="https://fr.statista.com/" TargetMode="External"/><Relationship Id="rId8" Type="http://schemas.openxmlformats.org/officeDocument/2006/relationships/slide" Target="/ppt/slides/slide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tatista.com/statistics/793628/worldwide-developer-survey-most-used-languages/" TargetMode="External"/><Relationship Id="rId4" Type="http://schemas.openxmlformats.org/officeDocument/2006/relationships/hyperlink" Target="https://www.statista.com/statistics/793628/worldwide-developer-survey-most-used-languages/" TargetMode="External"/><Relationship Id="rId5" Type="http://schemas.openxmlformats.org/officeDocument/2006/relationships/hyperlink" Target="https://www.statista.com/statistics/793628/worldwide-developer-survey-most-used-languages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lafabriquedunet.fr/blog/top-logiciels-crm-tpe-pme/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afabriquedunet.fr/blog/top-meilleures-esn-ssii/" TargetMode="External"/><Relationship Id="rId7" Type="http://schemas.openxmlformats.org/officeDocument/2006/relationships/hyperlink" Target="https://docs.google.com/document/d/1MgG9neODBrqvUyY_xeULTAvZb4Jku_ws/edit" TargetMode="External"/><Relationship Id="rId8" Type="http://schemas.openxmlformats.org/officeDocument/2006/relationships/hyperlink" Target="https://www.lafabriquedunet.fr/blog/meilleures-agences-application-web/" TargetMode="External"/><Relationship Id="rId11" Type="http://schemas.openxmlformats.org/officeDocument/2006/relationships/image" Target="../media/image18.png"/><Relationship Id="rId10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lafabriquedunet.fr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rends.builtwith.com/cms/traffic/Entire-Internet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url?q=https://trends.builtwith.com/cms/country/France&amp;sa=D&amp;source=editors&amp;ust=1644943621865372&amp;usg=AOvVaw2kZtWnRw-NJVCmcLEj6Bq5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3techs.com/technologies/details/cm-wix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rends.builtwith.com/cm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3techs.com/technologies/history_overview/content_management/ms/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trends.google.fr/trends/?geo=FR" TargetMode="External"/><Relationship Id="rId5" Type="http://schemas.openxmlformats.org/officeDocument/2006/relationships/hyperlink" Target="https://w3techs.com/technologies/history_overview/content_management/ms/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0"/>
          <p:cNvPicPr preferRelativeResize="0"/>
          <p:nvPr/>
        </p:nvPicPr>
        <p:blipFill rotWithShape="1">
          <a:blip r:embed="rId3">
            <a:alphaModFix/>
          </a:blip>
          <a:srcRect b="25194" l="0" r="0" t="0"/>
          <a:stretch/>
        </p:blipFill>
        <p:spPr>
          <a:xfrm>
            <a:off x="0" y="0"/>
            <a:ext cx="9144000" cy="319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0"/>
          <p:cNvSpPr/>
          <p:nvPr/>
        </p:nvSpPr>
        <p:spPr>
          <a:xfrm>
            <a:off x="6761100" y="4196800"/>
            <a:ext cx="2382900" cy="9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1925" y="4193950"/>
            <a:ext cx="23812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0"/>
          <p:cNvSpPr txBox="1"/>
          <p:nvPr/>
        </p:nvSpPr>
        <p:spPr>
          <a:xfrm>
            <a:off x="178900" y="3302275"/>
            <a:ext cx="84981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Baromètre des CMS / </a:t>
            </a:r>
            <a:r>
              <a:rPr b="1" lang="fr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Éditeurs</a:t>
            </a:r>
            <a:r>
              <a:rPr b="1" lang="fr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site web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Février 2022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</a:rPr>
              <a:t>Popularité Google des CMS Opensources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9"/>
          <p:cNvSpPr txBox="1"/>
          <p:nvPr/>
        </p:nvSpPr>
        <p:spPr>
          <a:xfrm>
            <a:off x="1342750" y="4593200"/>
            <a:ext cx="6383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5" name="Google Shape;455;p49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Font typeface="Roboto"/>
              <a:buAutoNum type="arabicPeriod"/>
            </a:pPr>
            <a:r>
              <a:rPr b="1" lang="fr">
                <a:solidFill>
                  <a:srgbClr val="2B586C"/>
                </a:solidFill>
                <a:latin typeface="Roboto"/>
                <a:ea typeface="Roboto"/>
                <a:cs typeface="Roboto"/>
                <a:sym typeface="Roboto"/>
              </a:rPr>
              <a:t>Solutions -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Création site web</a:t>
            </a:r>
            <a:endParaRPr b="1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49"/>
          <p:cNvSpPr txBox="1"/>
          <p:nvPr/>
        </p:nvSpPr>
        <p:spPr>
          <a:xfrm>
            <a:off x="3237525" y="3238700"/>
            <a:ext cx="28710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600"/>
              <a:buFont typeface="Calibri"/>
              <a:buChar char="■"/>
            </a:pPr>
            <a:r>
              <a:rPr lang="f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Wordpress voit tout de même son nombre de recherches diminuer depuis 2017.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9"/>
          <p:cNvSpPr txBox="1"/>
          <p:nvPr/>
        </p:nvSpPr>
        <p:spPr>
          <a:xfrm>
            <a:off x="166250" y="3495500"/>
            <a:ext cx="28710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Après la bataille d’influence de 2008, Wordpress a clairement gagné la guerre de la popularité.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49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 GoogleTrends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9" name="Google Shape;459;p49"/>
          <p:cNvSpPr/>
          <p:nvPr/>
        </p:nvSpPr>
        <p:spPr>
          <a:xfrm>
            <a:off x="1247775" y="3028950"/>
            <a:ext cx="55260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9"/>
          <p:cNvSpPr/>
          <p:nvPr/>
        </p:nvSpPr>
        <p:spPr>
          <a:xfrm>
            <a:off x="6367350" y="3025950"/>
            <a:ext cx="55260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9"/>
          <p:cNvSpPr txBox="1"/>
          <p:nvPr/>
        </p:nvSpPr>
        <p:spPr>
          <a:xfrm>
            <a:off x="1402200" y="3028950"/>
            <a:ext cx="92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10/01/2004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9"/>
          <p:cNvSpPr txBox="1"/>
          <p:nvPr/>
        </p:nvSpPr>
        <p:spPr>
          <a:xfrm>
            <a:off x="7976175" y="3028950"/>
            <a:ext cx="92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10/02/2022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49"/>
          <p:cNvPicPr preferRelativeResize="0"/>
          <p:nvPr/>
        </p:nvPicPr>
        <p:blipFill rotWithShape="1">
          <a:blip r:embed="rId5">
            <a:alphaModFix/>
          </a:blip>
          <a:srcRect b="11479" l="0" r="0" t="44471"/>
          <a:stretch/>
        </p:blipFill>
        <p:spPr>
          <a:xfrm>
            <a:off x="0" y="1011725"/>
            <a:ext cx="9144000" cy="21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9"/>
          <p:cNvSpPr/>
          <p:nvPr/>
        </p:nvSpPr>
        <p:spPr>
          <a:xfrm>
            <a:off x="1574100" y="1186100"/>
            <a:ext cx="121800" cy="1107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9"/>
          <p:cNvSpPr txBox="1"/>
          <p:nvPr/>
        </p:nvSpPr>
        <p:spPr>
          <a:xfrm>
            <a:off x="1751450" y="1072100"/>
            <a:ext cx="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Wordpress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9"/>
          <p:cNvSpPr/>
          <p:nvPr/>
        </p:nvSpPr>
        <p:spPr>
          <a:xfrm>
            <a:off x="3336225" y="1186100"/>
            <a:ext cx="121800" cy="1107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9"/>
          <p:cNvSpPr txBox="1"/>
          <p:nvPr/>
        </p:nvSpPr>
        <p:spPr>
          <a:xfrm>
            <a:off x="3518350" y="1072100"/>
            <a:ext cx="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Drupal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9"/>
          <p:cNvSpPr/>
          <p:nvPr/>
        </p:nvSpPr>
        <p:spPr>
          <a:xfrm>
            <a:off x="5211075" y="1186100"/>
            <a:ext cx="121800" cy="110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9"/>
          <p:cNvSpPr txBox="1"/>
          <p:nvPr/>
        </p:nvSpPr>
        <p:spPr>
          <a:xfrm>
            <a:off x="5437650" y="1072100"/>
            <a:ext cx="92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Joomla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9"/>
          <p:cNvSpPr/>
          <p:nvPr/>
        </p:nvSpPr>
        <p:spPr>
          <a:xfrm>
            <a:off x="1214450" y="2981325"/>
            <a:ext cx="552600" cy="1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7AA4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0"/>
          <p:cNvSpPr txBox="1"/>
          <p:nvPr>
            <p:ph idx="2" type="title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674B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>
              <a:solidFill>
                <a:srgbClr val="EF67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Google Shape;476;p50"/>
          <p:cNvGrpSpPr/>
          <p:nvPr/>
        </p:nvGrpSpPr>
        <p:grpSpPr>
          <a:xfrm>
            <a:off x="410389" y="788628"/>
            <a:ext cx="4246265" cy="3566248"/>
            <a:chOff x="815175" y="238100"/>
            <a:chExt cx="6094825" cy="5237550"/>
          </a:xfrm>
        </p:grpSpPr>
        <p:sp>
          <p:nvSpPr>
            <p:cNvPr id="477" name="Google Shape;477;p50"/>
            <p:cNvSpPr/>
            <p:nvPr/>
          </p:nvSpPr>
          <p:spPr>
            <a:xfrm>
              <a:off x="972950" y="418450"/>
              <a:ext cx="5471300" cy="4680625"/>
            </a:xfrm>
            <a:custGeom>
              <a:rect b="b" l="l" r="r" t="t"/>
              <a:pathLst>
                <a:path extrusionOk="0" h="187225" w="218852">
                  <a:moveTo>
                    <a:pt x="141436" y="0"/>
                  </a:moveTo>
                  <a:cubicBezTo>
                    <a:pt x="133917" y="0"/>
                    <a:pt x="126400" y="1762"/>
                    <a:pt x="119263" y="5720"/>
                  </a:cubicBezTo>
                  <a:cubicBezTo>
                    <a:pt x="104474" y="13920"/>
                    <a:pt x="95167" y="31175"/>
                    <a:pt x="77239" y="33599"/>
                  </a:cubicBezTo>
                  <a:cubicBezTo>
                    <a:pt x="75347" y="33855"/>
                    <a:pt x="73558" y="33967"/>
                    <a:pt x="71850" y="33967"/>
                  </a:cubicBezTo>
                  <a:cubicBezTo>
                    <a:pt x="59436" y="33967"/>
                    <a:pt x="51333" y="28033"/>
                    <a:pt x="39842" y="28033"/>
                  </a:cubicBezTo>
                  <a:cubicBezTo>
                    <a:pt x="35425" y="28033"/>
                    <a:pt x="30508" y="28909"/>
                    <a:pt x="24653" y="31337"/>
                  </a:cubicBezTo>
                  <a:cubicBezTo>
                    <a:pt x="15532" y="35119"/>
                    <a:pt x="7671" y="41986"/>
                    <a:pt x="4072" y="51333"/>
                  </a:cubicBezTo>
                  <a:cubicBezTo>
                    <a:pt x="1" y="61910"/>
                    <a:pt x="3516" y="69816"/>
                    <a:pt x="7859" y="79672"/>
                  </a:cubicBezTo>
                  <a:cubicBezTo>
                    <a:pt x="12547" y="90312"/>
                    <a:pt x="14716" y="102029"/>
                    <a:pt x="14288" y="113641"/>
                  </a:cubicBezTo>
                  <a:cubicBezTo>
                    <a:pt x="13905" y="123973"/>
                    <a:pt x="9712" y="133642"/>
                    <a:pt x="9692" y="143933"/>
                  </a:cubicBezTo>
                  <a:cubicBezTo>
                    <a:pt x="9657" y="162089"/>
                    <a:pt x="20737" y="180171"/>
                    <a:pt x="38789" y="185137"/>
                  </a:cubicBezTo>
                  <a:cubicBezTo>
                    <a:pt x="40683" y="185657"/>
                    <a:pt x="42573" y="185897"/>
                    <a:pt x="44461" y="185897"/>
                  </a:cubicBezTo>
                  <a:cubicBezTo>
                    <a:pt x="65118" y="185897"/>
                    <a:pt x="85540" y="157242"/>
                    <a:pt x="108336" y="155167"/>
                  </a:cubicBezTo>
                  <a:cubicBezTo>
                    <a:pt x="109017" y="155105"/>
                    <a:pt x="109681" y="155075"/>
                    <a:pt x="110329" y="155075"/>
                  </a:cubicBezTo>
                  <a:cubicBezTo>
                    <a:pt x="122037" y="155075"/>
                    <a:pt x="128598" y="164843"/>
                    <a:pt x="136618" y="172175"/>
                  </a:cubicBezTo>
                  <a:cubicBezTo>
                    <a:pt x="146299" y="181027"/>
                    <a:pt x="158973" y="187224"/>
                    <a:pt x="172247" y="187224"/>
                  </a:cubicBezTo>
                  <a:cubicBezTo>
                    <a:pt x="172874" y="187224"/>
                    <a:pt x="173502" y="187210"/>
                    <a:pt x="174132" y="187182"/>
                  </a:cubicBezTo>
                  <a:cubicBezTo>
                    <a:pt x="203883" y="185858"/>
                    <a:pt x="218852" y="153223"/>
                    <a:pt x="205593" y="128028"/>
                  </a:cubicBezTo>
                  <a:cubicBezTo>
                    <a:pt x="200229" y="117834"/>
                    <a:pt x="197705" y="107961"/>
                    <a:pt x="200669" y="96676"/>
                  </a:cubicBezTo>
                  <a:cubicBezTo>
                    <a:pt x="203795" y="84778"/>
                    <a:pt x="209809" y="72127"/>
                    <a:pt x="207915" y="59548"/>
                  </a:cubicBezTo>
                  <a:cubicBezTo>
                    <a:pt x="205096" y="40828"/>
                    <a:pt x="191638" y="21954"/>
                    <a:pt x="174279" y="10619"/>
                  </a:cubicBezTo>
                  <a:cubicBezTo>
                    <a:pt x="164206" y="4040"/>
                    <a:pt x="152819" y="0"/>
                    <a:pt x="14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0"/>
            <p:cNvSpPr/>
            <p:nvPr/>
          </p:nvSpPr>
          <p:spPr>
            <a:xfrm>
              <a:off x="932425" y="3096950"/>
              <a:ext cx="114825" cy="85775"/>
            </a:xfrm>
            <a:custGeom>
              <a:rect b="b" l="l" r="r" t="t"/>
              <a:pathLst>
                <a:path extrusionOk="0" h="3431" w="4593">
                  <a:moveTo>
                    <a:pt x="3260" y="1"/>
                  </a:moveTo>
                  <a:cubicBezTo>
                    <a:pt x="3224" y="1"/>
                    <a:pt x="3199" y="1"/>
                    <a:pt x="3190" y="2"/>
                  </a:cubicBezTo>
                  <a:cubicBezTo>
                    <a:pt x="2222" y="92"/>
                    <a:pt x="408" y="832"/>
                    <a:pt x="171" y="1893"/>
                  </a:cubicBezTo>
                  <a:cubicBezTo>
                    <a:pt x="0" y="2658"/>
                    <a:pt x="579" y="3331"/>
                    <a:pt x="1325" y="3421"/>
                  </a:cubicBezTo>
                  <a:cubicBezTo>
                    <a:pt x="1383" y="3427"/>
                    <a:pt x="1441" y="3431"/>
                    <a:pt x="1499" y="3431"/>
                  </a:cubicBezTo>
                  <a:cubicBezTo>
                    <a:pt x="2205" y="3431"/>
                    <a:pt x="2911" y="2945"/>
                    <a:pt x="3375" y="2462"/>
                  </a:cubicBezTo>
                  <a:cubicBezTo>
                    <a:pt x="3966" y="1849"/>
                    <a:pt x="4587" y="44"/>
                    <a:pt x="4587" y="43"/>
                  </a:cubicBezTo>
                  <a:cubicBezTo>
                    <a:pt x="4593" y="26"/>
                    <a:pt x="3551" y="1"/>
                    <a:pt x="326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0"/>
            <p:cNvSpPr/>
            <p:nvPr/>
          </p:nvSpPr>
          <p:spPr>
            <a:xfrm>
              <a:off x="932425" y="3096950"/>
              <a:ext cx="114825" cy="85775"/>
            </a:xfrm>
            <a:custGeom>
              <a:rect b="b" l="l" r="r" t="t"/>
              <a:pathLst>
                <a:path extrusionOk="0" h="3431" w="4593">
                  <a:moveTo>
                    <a:pt x="3260" y="1"/>
                  </a:moveTo>
                  <a:cubicBezTo>
                    <a:pt x="3224" y="1"/>
                    <a:pt x="3199" y="1"/>
                    <a:pt x="3190" y="2"/>
                  </a:cubicBezTo>
                  <a:cubicBezTo>
                    <a:pt x="2222" y="92"/>
                    <a:pt x="408" y="832"/>
                    <a:pt x="171" y="1893"/>
                  </a:cubicBezTo>
                  <a:cubicBezTo>
                    <a:pt x="0" y="2658"/>
                    <a:pt x="579" y="3331"/>
                    <a:pt x="1325" y="3421"/>
                  </a:cubicBezTo>
                  <a:cubicBezTo>
                    <a:pt x="1383" y="3427"/>
                    <a:pt x="1441" y="3431"/>
                    <a:pt x="1499" y="3431"/>
                  </a:cubicBezTo>
                  <a:cubicBezTo>
                    <a:pt x="2205" y="3431"/>
                    <a:pt x="2911" y="2945"/>
                    <a:pt x="3375" y="2462"/>
                  </a:cubicBezTo>
                  <a:cubicBezTo>
                    <a:pt x="3966" y="1849"/>
                    <a:pt x="4587" y="44"/>
                    <a:pt x="4587" y="43"/>
                  </a:cubicBezTo>
                  <a:cubicBezTo>
                    <a:pt x="4593" y="26"/>
                    <a:pt x="3551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0"/>
            <p:cNvSpPr/>
            <p:nvPr/>
          </p:nvSpPr>
          <p:spPr>
            <a:xfrm>
              <a:off x="3175500" y="281600"/>
              <a:ext cx="2179050" cy="1184950"/>
            </a:xfrm>
            <a:custGeom>
              <a:rect b="b" l="l" r="r" t="t"/>
              <a:pathLst>
                <a:path extrusionOk="0" h="47398" w="87162">
                  <a:moveTo>
                    <a:pt x="23130" y="1"/>
                  </a:moveTo>
                  <a:cubicBezTo>
                    <a:pt x="14624" y="1"/>
                    <a:pt x="6604" y="5264"/>
                    <a:pt x="3559" y="13823"/>
                  </a:cubicBezTo>
                  <a:cubicBezTo>
                    <a:pt x="0" y="23827"/>
                    <a:pt x="4699" y="35089"/>
                    <a:pt x="14326" y="39572"/>
                  </a:cubicBezTo>
                  <a:cubicBezTo>
                    <a:pt x="17191" y="40905"/>
                    <a:pt x="20181" y="41531"/>
                    <a:pt x="23113" y="41531"/>
                  </a:cubicBezTo>
                  <a:cubicBezTo>
                    <a:pt x="26942" y="41531"/>
                    <a:pt x="30673" y="40463"/>
                    <a:pt x="33896" y="38509"/>
                  </a:cubicBezTo>
                  <a:cubicBezTo>
                    <a:pt x="35493" y="37540"/>
                    <a:pt x="37299" y="37026"/>
                    <a:pt x="39112" y="37026"/>
                  </a:cubicBezTo>
                  <a:cubicBezTo>
                    <a:pt x="40269" y="37026"/>
                    <a:pt x="41428" y="37235"/>
                    <a:pt x="42538" y="37668"/>
                  </a:cubicBezTo>
                  <a:lnTo>
                    <a:pt x="47403" y="39565"/>
                  </a:lnTo>
                  <a:lnTo>
                    <a:pt x="48631" y="36416"/>
                  </a:lnTo>
                  <a:lnTo>
                    <a:pt x="55734" y="39188"/>
                  </a:lnTo>
                  <a:lnTo>
                    <a:pt x="56870" y="38823"/>
                  </a:lnTo>
                  <a:cubicBezTo>
                    <a:pt x="57551" y="38605"/>
                    <a:pt x="58249" y="38499"/>
                    <a:pt x="58943" y="38499"/>
                  </a:cubicBezTo>
                  <a:cubicBezTo>
                    <a:pt x="60672" y="38499"/>
                    <a:pt x="62368" y="39159"/>
                    <a:pt x="63655" y="40392"/>
                  </a:cubicBezTo>
                  <a:lnTo>
                    <a:pt x="66499" y="43119"/>
                  </a:lnTo>
                  <a:lnTo>
                    <a:pt x="70358" y="43137"/>
                  </a:lnTo>
                  <a:cubicBezTo>
                    <a:pt x="72434" y="43148"/>
                    <a:pt x="74425" y="43960"/>
                    <a:pt x="75914" y="45406"/>
                  </a:cubicBezTo>
                  <a:lnTo>
                    <a:pt x="76257" y="45738"/>
                  </a:lnTo>
                  <a:cubicBezTo>
                    <a:pt x="77370" y="46818"/>
                    <a:pt x="78845" y="47397"/>
                    <a:pt x="80350" y="47397"/>
                  </a:cubicBezTo>
                  <a:cubicBezTo>
                    <a:pt x="80936" y="47397"/>
                    <a:pt x="81526" y="47310"/>
                    <a:pt x="82102" y="47130"/>
                  </a:cubicBezTo>
                  <a:lnTo>
                    <a:pt x="85978" y="45919"/>
                  </a:lnTo>
                  <a:cubicBezTo>
                    <a:pt x="86804" y="45660"/>
                    <a:pt x="87161" y="44687"/>
                    <a:pt x="86696" y="43956"/>
                  </a:cubicBezTo>
                  <a:lnTo>
                    <a:pt x="83942" y="39622"/>
                  </a:lnTo>
                  <a:cubicBezTo>
                    <a:pt x="83201" y="38456"/>
                    <a:pt x="82107" y="37556"/>
                    <a:pt x="80819" y="37054"/>
                  </a:cubicBezTo>
                  <a:lnTo>
                    <a:pt x="52667" y="26071"/>
                  </a:lnTo>
                  <a:lnTo>
                    <a:pt x="53719" y="23373"/>
                  </a:lnTo>
                  <a:lnTo>
                    <a:pt x="52699" y="21945"/>
                  </a:lnTo>
                  <a:lnTo>
                    <a:pt x="48852" y="21474"/>
                  </a:lnTo>
                  <a:cubicBezTo>
                    <a:pt x="46067" y="20388"/>
                    <a:pt x="43923" y="18074"/>
                    <a:pt x="43118" y="15194"/>
                  </a:cubicBezTo>
                  <a:cubicBezTo>
                    <a:pt x="41423" y="9123"/>
                    <a:pt x="36995" y="3893"/>
                    <a:pt x="30669" y="1426"/>
                  </a:cubicBezTo>
                  <a:cubicBezTo>
                    <a:pt x="28190" y="459"/>
                    <a:pt x="25639" y="1"/>
                    <a:pt x="23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0"/>
            <p:cNvSpPr/>
            <p:nvPr/>
          </p:nvSpPr>
          <p:spPr>
            <a:xfrm>
              <a:off x="3167325" y="273825"/>
              <a:ext cx="2196275" cy="1200300"/>
            </a:xfrm>
            <a:custGeom>
              <a:rect b="b" l="l" r="r" t="t"/>
              <a:pathLst>
                <a:path extrusionOk="0" h="48012" w="87851">
                  <a:moveTo>
                    <a:pt x="23442" y="607"/>
                  </a:moveTo>
                  <a:cubicBezTo>
                    <a:pt x="25953" y="607"/>
                    <a:pt x="28469" y="1077"/>
                    <a:pt x="30885" y="2019"/>
                  </a:cubicBezTo>
                  <a:cubicBezTo>
                    <a:pt x="36933" y="4378"/>
                    <a:pt x="41405" y="9324"/>
                    <a:pt x="43154" y="15587"/>
                  </a:cubicBezTo>
                  <a:cubicBezTo>
                    <a:pt x="43972" y="18519"/>
                    <a:pt x="46184" y="20942"/>
                    <a:pt x="49069" y="22068"/>
                  </a:cubicBezTo>
                  <a:cubicBezTo>
                    <a:pt x="49092" y="22077"/>
                    <a:pt x="49117" y="22083"/>
                    <a:pt x="49143" y="22086"/>
                  </a:cubicBezTo>
                  <a:lnTo>
                    <a:pt x="52857" y="22540"/>
                  </a:lnTo>
                  <a:lnTo>
                    <a:pt x="53703" y="23727"/>
                  </a:lnTo>
                  <a:lnTo>
                    <a:pt x="52711" y="26273"/>
                  </a:lnTo>
                  <a:cubicBezTo>
                    <a:pt x="52650" y="26428"/>
                    <a:pt x="52727" y="26603"/>
                    <a:pt x="52883" y="26665"/>
                  </a:cubicBezTo>
                  <a:lnTo>
                    <a:pt x="81037" y="37648"/>
                  </a:lnTo>
                  <a:cubicBezTo>
                    <a:pt x="82265" y="38125"/>
                    <a:pt x="83309" y="38983"/>
                    <a:pt x="84014" y="40096"/>
                  </a:cubicBezTo>
                  <a:lnTo>
                    <a:pt x="86768" y="44430"/>
                  </a:lnTo>
                  <a:cubicBezTo>
                    <a:pt x="87125" y="44993"/>
                    <a:pt x="86851" y="45743"/>
                    <a:pt x="86215" y="45941"/>
                  </a:cubicBezTo>
                  <a:lnTo>
                    <a:pt x="82338" y="47152"/>
                  </a:lnTo>
                  <a:cubicBezTo>
                    <a:pt x="81792" y="47323"/>
                    <a:pt x="81232" y="47406"/>
                    <a:pt x="80676" y="47406"/>
                  </a:cubicBezTo>
                  <a:cubicBezTo>
                    <a:pt x="79248" y="47406"/>
                    <a:pt x="77850" y="46857"/>
                    <a:pt x="76795" y="45833"/>
                  </a:cubicBezTo>
                  <a:lnTo>
                    <a:pt x="76453" y="45499"/>
                  </a:lnTo>
                  <a:cubicBezTo>
                    <a:pt x="74908" y="43997"/>
                    <a:pt x="72840" y="43151"/>
                    <a:pt x="70686" y="43146"/>
                  </a:cubicBezTo>
                  <a:lnTo>
                    <a:pt x="66949" y="43128"/>
                  </a:lnTo>
                  <a:lnTo>
                    <a:pt x="64192" y="40484"/>
                  </a:lnTo>
                  <a:cubicBezTo>
                    <a:pt x="62849" y="39196"/>
                    <a:pt x="61079" y="38507"/>
                    <a:pt x="59273" y="38507"/>
                  </a:cubicBezTo>
                  <a:cubicBezTo>
                    <a:pt x="58548" y="38507"/>
                    <a:pt x="57818" y="38618"/>
                    <a:pt x="57106" y="38846"/>
                  </a:cubicBezTo>
                  <a:lnTo>
                    <a:pt x="56071" y="39177"/>
                  </a:lnTo>
                  <a:lnTo>
                    <a:pt x="49067" y="36445"/>
                  </a:lnTo>
                  <a:cubicBezTo>
                    <a:pt x="49031" y="36431"/>
                    <a:pt x="48994" y="36424"/>
                    <a:pt x="48958" y="36424"/>
                  </a:cubicBezTo>
                  <a:cubicBezTo>
                    <a:pt x="48836" y="36424"/>
                    <a:pt x="48721" y="36498"/>
                    <a:pt x="48675" y="36618"/>
                  </a:cubicBezTo>
                  <a:lnTo>
                    <a:pt x="47557" y="39483"/>
                  </a:lnTo>
                  <a:lnTo>
                    <a:pt x="42975" y="37696"/>
                  </a:lnTo>
                  <a:cubicBezTo>
                    <a:pt x="41830" y="37250"/>
                    <a:pt x="40631" y="37029"/>
                    <a:pt x="39427" y="37029"/>
                  </a:cubicBezTo>
                  <a:cubicBezTo>
                    <a:pt x="37587" y="37029"/>
                    <a:pt x="35739" y="37545"/>
                    <a:pt x="34066" y="38560"/>
                  </a:cubicBezTo>
                  <a:cubicBezTo>
                    <a:pt x="30812" y="40533"/>
                    <a:pt x="27139" y="41531"/>
                    <a:pt x="23451" y="41531"/>
                  </a:cubicBezTo>
                  <a:cubicBezTo>
                    <a:pt x="20502" y="41531"/>
                    <a:pt x="17544" y="40893"/>
                    <a:pt x="14781" y="39607"/>
                  </a:cubicBezTo>
                  <a:cubicBezTo>
                    <a:pt x="5336" y="35210"/>
                    <a:pt x="675" y="24065"/>
                    <a:pt x="4173" y="14236"/>
                  </a:cubicBezTo>
                  <a:cubicBezTo>
                    <a:pt x="6047" y="8968"/>
                    <a:pt x="9873" y="4789"/>
                    <a:pt x="14949" y="2471"/>
                  </a:cubicBezTo>
                  <a:cubicBezTo>
                    <a:pt x="17667" y="1230"/>
                    <a:pt x="20551" y="607"/>
                    <a:pt x="23442" y="607"/>
                  </a:cubicBezTo>
                  <a:close/>
                  <a:moveTo>
                    <a:pt x="23443" y="1"/>
                  </a:moveTo>
                  <a:cubicBezTo>
                    <a:pt x="20466" y="1"/>
                    <a:pt x="17496" y="642"/>
                    <a:pt x="14698" y="1920"/>
                  </a:cubicBezTo>
                  <a:cubicBezTo>
                    <a:pt x="9472" y="4307"/>
                    <a:pt x="5531" y="8609"/>
                    <a:pt x="3601" y="14033"/>
                  </a:cubicBezTo>
                  <a:cubicBezTo>
                    <a:pt x="0" y="24154"/>
                    <a:pt x="4799" y="35628"/>
                    <a:pt x="14526" y="40156"/>
                  </a:cubicBezTo>
                  <a:cubicBezTo>
                    <a:pt x="17371" y="41481"/>
                    <a:pt x="20417" y="42137"/>
                    <a:pt x="23452" y="42137"/>
                  </a:cubicBezTo>
                  <a:cubicBezTo>
                    <a:pt x="27249" y="42137"/>
                    <a:pt x="31030" y="41110"/>
                    <a:pt x="34380" y="39078"/>
                  </a:cubicBezTo>
                  <a:cubicBezTo>
                    <a:pt x="35957" y="38122"/>
                    <a:pt x="37698" y="37636"/>
                    <a:pt x="39429" y="37636"/>
                  </a:cubicBezTo>
                  <a:cubicBezTo>
                    <a:pt x="40558" y="37636"/>
                    <a:pt x="41683" y="37842"/>
                    <a:pt x="42755" y="38260"/>
                  </a:cubicBezTo>
                  <a:lnTo>
                    <a:pt x="47621" y="40157"/>
                  </a:lnTo>
                  <a:cubicBezTo>
                    <a:pt x="47657" y="40172"/>
                    <a:pt x="47694" y="40179"/>
                    <a:pt x="47731" y="40179"/>
                  </a:cubicBezTo>
                  <a:cubicBezTo>
                    <a:pt x="47852" y="40179"/>
                    <a:pt x="47966" y="40105"/>
                    <a:pt x="48012" y="39986"/>
                  </a:cubicBezTo>
                  <a:lnTo>
                    <a:pt x="49129" y="37119"/>
                  </a:lnTo>
                  <a:lnTo>
                    <a:pt x="55950" y="39780"/>
                  </a:lnTo>
                  <a:cubicBezTo>
                    <a:pt x="55985" y="39794"/>
                    <a:pt x="56022" y="39801"/>
                    <a:pt x="56059" y="39801"/>
                  </a:cubicBezTo>
                  <a:cubicBezTo>
                    <a:pt x="56090" y="39801"/>
                    <a:pt x="56122" y="39796"/>
                    <a:pt x="56152" y="39786"/>
                  </a:cubicBezTo>
                  <a:lnTo>
                    <a:pt x="57290" y="39423"/>
                  </a:lnTo>
                  <a:cubicBezTo>
                    <a:pt x="57940" y="39215"/>
                    <a:pt x="58608" y="39114"/>
                    <a:pt x="59271" y="39114"/>
                  </a:cubicBezTo>
                  <a:cubicBezTo>
                    <a:pt x="60924" y="39114"/>
                    <a:pt x="62544" y="39744"/>
                    <a:pt x="63773" y="40923"/>
                  </a:cubicBezTo>
                  <a:lnTo>
                    <a:pt x="66617" y="43650"/>
                  </a:lnTo>
                  <a:cubicBezTo>
                    <a:pt x="66673" y="43704"/>
                    <a:pt x="66748" y="43734"/>
                    <a:pt x="66825" y="43734"/>
                  </a:cubicBezTo>
                  <a:lnTo>
                    <a:pt x="70684" y="43752"/>
                  </a:lnTo>
                  <a:cubicBezTo>
                    <a:pt x="72681" y="43758"/>
                    <a:pt x="74598" y="44541"/>
                    <a:pt x="76030" y="45934"/>
                  </a:cubicBezTo>
                  <a:lnTo>
                    <a:pt x="76373" y="46268"/>
                  </a:lnTo>
                  <a:cubicBezTo>
                    <a:pt x="77526" y="47386"/>
                    <a:pt x="79068" y="48011"/>
                    <a:pt x="80675" y="48011"/>
                  </a:cubicBezTo>
                  <a:cubicBezTo>
                    <a:pt x="81300" y="48011"/>
                    <a:pt x="81921" y="47916"/>
                    <a:pt x="82519" y="47730"/>
                  </a:cubicBezTo>
                  <a:lnTo>
                    <a:pt x="86396" y="46519"/>
                  </a:lnTo>
                  <a:cubicBezTo>
                    <a:pt x="87413" y="46201"/>
                    <a:pt x="87850" y="45005"/>
                    <a:pt x="87279" y="44105"/>
                  </a:cubicBezTo>
                  <a:lnTo>
                    <a:pt x="84526" y="39772"/>
                  </a:lnTo>
                  <a:cubicBezTo>
                    <a:pt x="83752" y="38548"/>
                    <a:pt x="82606" y="37606"/>
                    <a:pt x="81257" y="37083"/>
                  </a:cubicBezTo>
                  <a:lnTo>
                    <a:pt x="53386" y="26210"/>
                  </a:lnTo>
                  <a:lnTo>
                    <a:pt x="54329" y="23794"/>
                  </a:lnTo>
                  <a:cubicBezTo>
                    <a:pt x="54365" y="23698"/>
                    <a:pt x="54352" y="23591"/>
                    <a:pt x="54293" y="23508"/>
                  </a:cubicBezTo>
                  <a:lnTo>
                    <a:pt x="53275" y="22079"/>
                  </a:lnTo>
                  <a:cubicBezTo>
                    <a:pt x="53225" y="22010"/>
                    <a:pt x="53149" y="21965"/>
                    <a:pt x="53064" y="21956"/>
                  </a:cubicBezTo>
                  <a:lnTo>
                    <a:pt x="49255" y="21489"/>
                  </a:lnTo>
                  <a:cubicBezTo>
                    <a:pt x="46563" y="20427"/>
                    <a:pt x="44502" y="18162"/>
                    <a:pt x="43738" y="15425"/>
                  </a:cubicBezTo>
                  <a:cubicBezTo>
                    <a:pt x="41936" y="8976"/>
                    <a:pt x="37333" y="3883"/>
                    <a:pt x="31106" y="1455"/>
                  </a:cubicBezTo>
                  <a:cubicBezTo>
                    <a:pt x="28618" y="484"/>
                    <a:pt x="26028" y="1"/>
                    <a:pt x="23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0"/>
            <p:cNvSpPr/>
            <p:nvPr/>
          </p:nvSpPr>
          <p:spPr>
            <a:xfrm>
              <a:off x="3150025" y="245925"/>
              <a:ext cx="2179025" cy="1184950"/>
            </a:xfrm>
            <a:custGeom>
              <a:rect b="b" l="l" r="r" t="t"/>
              <a:pathLst>
                <a:path extrusionOk="0" h="47398" w="87161">
                  <a:moveTo>
                    <a:pt x="23129" y="0"/>
                  </a:moveTo>
                  <a:cubicBezTo>
                    <a:pt x="14624" y="0"/>
                    <a:pt x="6604" y="5264"/>
                    <a:pt x="3560" y="13822"/>
                  </a:cubicBezTo>
                  <a:cubicBezTo>
                    <a:pt x="1" y="23827"/>
                    <a:pt x="4699" y="35088"/>
                    <a:pt x="14327" y="39570"/>
                  </a:cubicBezTo>
                  <a:cubicBezTo>
                    <a:pt x="17191" y="40903"/>
                    <a:pt x="20181" y="41530"/>
                    <a:pt x="23113" y="41530"/>
                  </a:cubicBezTo>
                  <a:cubicBezTo>
                    <a:pt x="26942" y="41530"/>
                    <a:pt x="30672" y="40462"/>
                    <a:pt x="33895" y="38507"/>
                  </a:cubicBezTo>
                  <a:cubicBezTo>
                    <a:pt x="35493" y="37538"/>
                    <a:pt x="37299" y="37024"/>
                    <a:pt x="39112" y="37024"/>
                  </a:cubicBezTo>
                  <a:cubicBezTo>
                    <a:pt x="40268" y="37024"/>
                    <a:pt x="41427" y="37233"/>
                    <a:pt x="42537" y="37666"/>
                  </a:cubicBezTo>
                  <a:lnTo>
                    <a:pt x="47402" y="39564"/>
                  </a:lnTo>
                  <a:lnTo>
                    <a:pt x="48630" y="36416"/>
                  </a:lnTo>
                  <a:lnTo>
                    <a:pt x="55733" y="39186"/>
                  </a:lnTo>
                  <a:lnTo>
                    <a:pt x="56870" y="38823"/>
                  </a:lnTo>
                  <a:cubicBezTo>
                    <a:pt x="57551" y="38604"/>
                    <a:pt x="58250" y="38498"/>
                    <a:pt x="58944" y="38498"/>
                  </a:cubicBezTo>
                  <a:cubicBezTo>
                    <a:pt x="60674" y="38498"/>
                    <a:pt x="62368" y="39158"/>
                    <a:pt x="63655" y="40392"/>
                  </a:cubicBezTo>
                  <a:lnTo>
                    <a:pt x="66499" y="43119"/>
                  </a:lnTo>
                  <a:lnTo>
                    <a:pt x="70357" y="43137"/>
                  </a:lnTo>
                  <a:cubicBezTo>
                    <a:pt x="72433" y="43147"/>
                    <a:pt x="74424" y="43960"/>
                    <a:pt x="75914" y="45406"/>
                  </a:cubicBezTo>
                  <a:lnTo>
                    <a:pt x="76257" y="45738"/>
                  </a:lnTo>
                  <a:cubicBezTo>
                    <a:pt x="77370" y="46818"/>
                    <a:pt x="78844" y="47397"/>
                    <a:pt x="80350" y="47397"/>
                  </a:cubicBezTo>
                  <a:cubicBezTo>
                    <a:pt x="80935" y="47397"/>
                    <a:pt x="81526" y="47310"/>
                    <a:pt x="82101" y="47130"/>
                  </a:cubicBezTo>
                  <a:lnTo>
                    <a:pt x="85978" y="45919"/>
                  </a:lnTo>
                  <a:cubicBezTo>
                    <a:pt x="86805" y="45660"/>
                    <a:pt x="87161" y="44687"/>
                    <a:pt x="86697" y="43956"/>
                  </a:cubicBezTo>
                  <a:lnTo>
                    <a:pt x="83943" y="39622"/>
                  </a:lnTo>
                  <a:cubicBezTo>
                    <a:pt x="83202" y="38455"/>
                    <a:pt x="82106" y="37555"/>
                    <a:pt x="80820" y="37053"/>
                  </a:cubicBezTo>
                  <a:lnTo>
                    <a:pt x="52666" y="26071"/>
                  </a:lnTo>
                  <a:lnTo>
                    <a:pt x="53718" y="23372"/>
                  </a:lnTo>
                  <a:lnTo>
                    <a:pt x="48852" y="21474"/>
                  </a:lnTo>
                  <a:cubicBezTo>
                    <a:pt x="46066" y="20388"/>
                    <a:pt x="43921" y="18073"/>
                    <a:pt x="43118" y="15194"/>
                  </a:cubicBezTo>
                  <a:cubicBezTo>
                    <a:pt x="41422" y="9122"/>
                    <a:pt x="36994" y="3893"/>
                    <a:pt x="30668" y="1425"/>
                  </a:cubicBezTo>
                  <a:cubicBezTo>
                    <a:pt x="28190" y="458"/>
                    <a:pt x="25638" y="0"/>
                    <a:pt x="23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0"/>
            <p:cNvSpPr/>
            <p:nvPr/>
          </p:nvSpPr>
          <p:spPr>
            <a:xfrm>
              <a:off x="3141850" y="238100"/>
              <a:ext cx="2196250" cy="1200350"/>
            </a:xfrm>
            <a:custGeom>
              <a:rect b="b" l="l" r="r" t="t"/>
              <a:pathLst>
                <a:path extrusionOk="0" h="48014" w="87850">
                  <a:moveTo>
                    <a:pt x="23441" y="607"/>
                  </a:moveTo>
                  <a:cubicBezTo>
                    <a:pt x="25952" y="607"/>
                    <a:pt x="28469" y="1077"/>
                    <a:pt x="30886" y="2020"/>
                  </a:cubicBezTo>
                  <a:cubicBezTo>
                    <a:pt x="36933" y="4379"/>
                    <a:pt x="41404" y="9324"/>
                    <a:pt x="43154" y="15588"/>
                  </a:cubicBezTo>
                  <a:cubicBezTo>
                    <a:pt x="43973" y="18519"/>
                    <a:pt x="46185" y="20943"/>
                    <a:pt x="49071" y="22068"/>
                  </a:cubicBezTo>
                  <a:lnTo>
                    <a:pt x="53655" y="23857"/>
                  </a:lnTo>
                  <a:lnTo>
                    <a:pt x="52710" y="26273"/>
                  </a:lnTo>
                  <a:cubicBezTo>
                    <a:pt x="52651" y="26429"/>
                    <a:pt x="52727" y="26604"/>
                    <a:pt x="52882" y="26665"/>
                  </a:cubicBezTo>
                  <a:lnTo>
                    <a:pt x="81035" y="37648"/>
                  </a:lnTo>
                  <a:cubicBezTo>
                    <a:pt x="82264" y="38124"/>
                    <a:pt x="83309" y="38983"/>
                    <a:pt x="84014" y="40097"/>
                  </a:cubicBezTo>
                  <a:lnTo>
                    <a:pt x="86767" y="44432"/>
                  </a:lnTo>
                  <a:cubicBezTo>
                    <a:pt x="87126" y="44995"/>
                    <a:pt x="86851" y="45743"/>
                    <a:pt x="86214" y="45943"/>
                  </a:cubicBezTo>
                  <a:lnTo>
                    <a:pt x="82337" y="47154"/>
                  </a:lnTo>
                  <a:cubicBezTo>
                    <a:pt x="81791" y="47324"/>
                    <a:pt x="81231" y="47408"/>
                    <a:pt x="80676" y="47408"/>
                  </a:cubicBezTo>
                  <a:cubicBezTo>
                    <a:pt x="79248" y="47408"/>
                    <a:pt x="77851" y="46858"/>
                    <a:pt x="76796" y="45833"/>
                  </a:cubicBezTo>
                  <a:lnTo>
                    <a:pt x="76452" y="45501"/>
                  </a:lnTo>
                  <a:cubicBezTo>
                    <a:pt x="74909" y="43997"/>
                    <a:pt x="72841" y="43153"/>
                    <a:pt x="70686" y="43147"/>
                  </a:cubicBezTo>
                  <a:lnTo>
                    <a:pt x="66948" y="43130"/>
                  </a:lnTo>
                  <a:lnTo>
                    <a:pt x="64191" y="40486"/>
                  </a:lnTo>
                  <a:cubicBezTo>
                    <a:pt x="62848" y="39197"/>
                    <a:pt x="61078" y="38508"/>
                    <a:pt x="59272" y="38508"/>
                  </a:cubicBezTo>
                  <a:cubicBezTo>
                    <a:pt x="58547" y="38508"/>
                    <a:pt x="57817" y="38619"/>
                    <a:pt x="57106" y="38846"/>
                  </a:cubicBezTo>
                  <a:lnTo>
                    <a:pt x="56070" y="39177"/>
                  </a:lnTo>
                  <a:lnTo>
                    <a:pt x="49068" y="36446"/>
                  </a:lnTo>
                  <a:cubicBezTo>
                    <a:pt x="49032" y="36433"/>
                    <a:pt x="48995" y="36426"/>
                    <a:pt x="48957" y="36426"/>
                  </a:cubicBezTo>
                  <a:cubicBezTo>
                    <a:pt x="48916" y="36426"/>
                    <a:pt x="48875" y="36434"/>
                    <a:pt x="48836" y="36452"/>
                  </a:cubicBezTo>
                  <a:cubicBezTo>
                    <a:pt x="48762" y="36483"/>
                    <a:pt x="48705" y="36544"/>
                    <a:pt x="48676" y="36618"/>
                  </a:cubicBezTo>
                  <a:lnTo>
                    <a:pt x="47557" y="39485"/>
                  </a:lnTo>
                  <a:lnTo>
                    <a:pt x="42975" y="37697"/>
                  </a:lnTo>
                  <a:cubicBezTo>
                    <a:pt x="41831" y="37251"/>
                    <a:pt x="40631" y="37030"/>
                    <a:pt x="39428" y="37030"/>
                  </a:cubicBezTo>
                  <a:cubicBezTo>
                    <a:pt x="37588" y="37030"/>
                    <a:pt x="35739" y="37546"/>
                    <a:pt x="34066" y="38561"/>
                  </a:cubicBezTo>
                  <a:cubicBezTo>
                    <a:pt x="30813" y="40535"/>
                    <a:pt x="27140" y="41533"/>
                    <a:pt x="23452" y="41533"/>
                  </a:cubicBezTo>
                  <a:cubicBezTo>
                    <a:pt x="20504" y="41533"/>
                    <a:pt x="17545" y="40895"/>
                    <a:pt x="14782" y="39608"/>
                  </a:cubicBezTo>
                  <a:cubicBezTo>
                    <a:pt x="5335" y="35212"/>
                    <a:pt x="675" y="24066"/>
                    <a:pt x="4173" y="14236"/>
                  </a:cubicBezTo>
                  <a:cubicBezTo>
                    <a:pt x="6046" y="8968"/>
                    <a:pt x="9872" y="4791"/>
                    <a:pt x="14950" y="2471"/>
                  </a:cubicBezTo>
                  <a:cubicBezTo>
                    <a:pt x="17666" y="1230"/>
                    <a:pt x="20550" y="607"/>
                    <a:pt x="23441" y="607"/>
                  </a:cubicBezTo>
                  <a:close/>
                  <a:moveTo>
                    <a:pt x="23441" y="1"/>
                  </a:moveTo>
                  <a:cubicBezTo>
                    <a:pt x="20464" y="1"/>
                    <a:pt x="17494" y="642"/>
                    <a:pt x="14697" y="1921"/>
                  </a:cubicBezTo>
                  <a:cubicBezTo>
                    <a:pt x="9471" y="4308"/>
                    <a:pt x="5530" y="8609"/>
                    <a:pt x="3602" y="14033"/>
                  </a:cubicBezTo>
                  <a:cubicBezTo>
                    <a:pt x="1" y="24154"/>
                    <a:pt x="4800" y="35630"/>
                    <a:pt x="14525" y="40158"/>
                  </a:cubicBezTo>
                  <a:cubicBezTo>
                    <a:pt x="17369" y="41482"/>
                    <a:pt x="20415" y="42138"/>
                    <a:pt x="23451" y="42138"/>
                  </a:cubicBezTo>
                  <a:cubicBezTo>
                    <a:pt x="27248" y="42138"/>
                    <a:pt x="31029" y="41111"/>
                    <a:pt x="34380" y="39080"/>
                  </a:cubicBezTo>
                  <a:cubicBezTo>
                    <a:pt x="35956" y="38123"/>
                    <a:pt x="37697" y="37637"/>
                    <a:pt x="39428" y="37637"/>
                  </a:cubicBezTo>
                  <a:cubicBezTo>
                    <a:pt x="40557" y="37637"/>
                    <a:pt x="41681" y="37843"/>
                    <a:pt x="42753" y="38262"/>
                  </a:cubicBezTo>
                  <a:lnTo>
                    <a:pt x="47619" y="40159"/>
                  </a:lnTo>
                  <a:cubicBezTo>
                    <a:pt x="47655" y="40173"/>
                    <a:pt x="47692" y="40180"/>
                    <a:pt x="47728" y="40180"/>
                  </a:cubicBezTo>
                  <a:cubicBezTo>
                    <a:pt x="47850" y="40180"/>
                    <a:pt x="47965" y="40107"/>
                    <a:pt x="48012" y="39987"/>
                  </a:cubicBezTo>
                  <a:lnTo>
                    <a:pt x="49129" y="37121"/>
                  </a:lnTo>
                  <a:lnTo>
                    <a:pt x="55949" y="39782"/>
                  </a:lnTo>
                  <a:cubicBezTo>
                    <a:pt x="55984" y="39795"/>
                    <a:pt x="56022" y="39802"/>
                    <a:pt x="56059" y="39802"/>
                  </a:cubicBezTo>
                  <a:cubicBezTo>
                    <a:pt x="56090" y="39802"/>
                    <a:pt x="56122" y="39797"/>
                    <a:pt x="56152" y="39787"/>
                  </a:cubicBezTo>
                  <a:lnTo>
                    <a:pt x="57289" y="39423"/>
                  </a:lnTo>
                  <a:cubicBezTo>
                    <a:pt x="57940" y="39215"/>
                    <a:pt x="58608" y="39113"/>
                    <a:pt x="59271" y="39113"/>
                  </a:cubicBezTo>
                  <a:cubicBezTo>
                    <a:pt x="60924" y="39113"/>
                    <a:pt x="62543" y="39744"/>
                    <a:pt x="63772" y="40924"/>
                  </a:cubicBezTo>
                  <a:lnTo>
                    <a:pt x="66616" y="43649"/>
                  </a:lnTo>
                  <a:cubicBezTo>
                    <a:pt x="66672" y="43704"/>
                    <a:pt x="66746" y="43734"/>
                    <a:pt x="66824" y="43734"/>
                  </a:cubicBezTo>
                  <a:lnTo>
                    <a:pt x="70683" y="43752"/>
                  </a:lnTo>
                  <a:cubicBezTo>
                    <a:pt x="72681" y="43759"/>
                    <a:pt x="74599" y="44541"/>
                    <a:pt x="76030" y="45935"/>
                  </a:cubicBezTo>
                  <a:lnTo>
                    <a:pt x="76373" y="46268"/>
                  </a:lnTo>
                  <a:cubicBezTo>
                    <a:pt x="77525" y="47387"/>
                    <a:pt x="79068" y="48013"/>
                    <a:pt x="80674" y="48013"/>
                  </a:cubicBezTo>
                  <a:cubicBezTo>
                    <a:pt x="81299" y="48012"/>
                    <a:pt x="81922" y="47917"/>
                    <a:pt x="82518" y="47731"/>
                  </a:cubicBezTo>
                  <a:lnTo>
                    <a:pt x="86395" y="46519"/>
                  </a:lnTo>
                  <a:cubicBezTo>
                    <a:pt x="87412" y="46202"/>
                    <a:pt x="87850" y="45005"/>
                    <a:pt x="87278" y="44105"/>
                  </a:cubicBezTo>
                  <a:lnTo>
                    <a:pt x="84525" y="39772"/>
                  </a:lnTo>
                  <a:cubicBezTo>
                    <a:pt x="83751" y="38548"/>
                    <a:pt x="82605" y="37605"/>
                    <a:pt x="81256" y="37083"/>
                  </a:cubicBezTo>
                  <a:lnTo>
                    <a:pt x="53385" y="26211"/>
                  </a:lnTo>
                  <a:lnTo>
                    <a:pt x="54328" y="23795"/>
                  </a:lnTo>
                  <a:cubicBezTo>
                    <a:pt x="54389" y="23639"/>
                    <a:pt x="54312" y="23463"/>
                    <a:pt x="54156" y="23402"/>
                  </a:cubicBezTo>
                  <a:lnTo>
                    <a:pt x="49289" y="21504"/>
                  </a:lnTo>
                  <a:cubicBezTo>
                    <a:pt x="46581" y="20447"/>
                    <a:pt x="44505" y="18174"/>
                    <a:pt x="43736" y="15425"/>
                  </a:cubicBezTo>
                  <a:cubicBezTo>
                    <a:pt x="41935" y="8975"/>
                    <a:pt x="37333" y="3884"/>
                    <a:pt x="31106" y="1456"/>
                  </a:cubicBezTo>
                  <a:cubicBezTo>
                    <a:pt x="28617" y="485"/>
                    <a:pt x="26026" y="1"/>
                    <a:pt x="23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0"/>
            <p:cNvSpPr/>
            <p:nvPr/>
          </p:nvSpPr>
          <p:spPr>
            <a:xfrm>
              <a:off x="4509900" y="1092275"/>
              <a:ext cx="780875" cy="313250"/>
            </a:xfrm>
            <a:custGeom>
              <a:rect b="b" l="l" r="r" t="t"/>
              <a:pathLst>
                <a:path extrusionOk="0" h="12530" w="31235">
                  <a:moveTo>
                    <a:pt x="345" y="1"/>
                  </a:moveTo>
                  <a:cubicBezTo>
                    <a:pt x="224" y="1"/>
                    <a:pt x="109" y="74"/>
                    <a:pt x="63" y="194"/>
                  </a:cubicBezTo>
                  <a:cubicBezTo>
                    <a:pt x="0" y="352"/>
                    <a:pt x="81" y="530"/>
                    <a:pt x="240" y="589"/>
                  </a:cubicBezTo>
                  <a:lnTo>
                    <a:pt x="30799" y="12509"/>
                  </a:lnTo>
                  <a:cubicBezTo>
                    <a:pt x="30834" y="12523"/>
                    <a:pt x="30872" y="12530"/>
                    <a:pt x="30910" y="12530"/>
                  </a:cubicBezTo>
                  <a:cubicBezTo>
                    <a:pt x="31056" y="12530"/>
                    <a:pt x="31181" y="12427"/>
                    <a:pt x="31207" y="12283"/>
                  </a:cubicBezTo>
                  <a:cubicBezTo>
                    <a:pt x="31234" y="12140"/>
                    <a:pt x="31155" y="11997"/>
                    <a:pt x="31019" y="11945"/>
                  </a:cubicBezTo>
                  <a:lnTo>
                    <a:pt x="460" y="24"/>
                  </a:lnTo>
                  <a:cubicBezTo>
                    <a:pt x="422" y="8"/>
                    <a:pt x="38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0"/>
            <p:cNvSpPr/>
            <p:nvPr/>
          </p:nvSpPr>
          <p:spPr>
            <a:xfrm>
              <a:off x="4230200" y="1003925"/>
              <a:ext cx="237625" cy="193250"/>
            </a:xfrm>
            <a:custGeom>
              <a:rect b="b" l="l" r="r" t="t"/>
              <a:pathLst>
                <a:path extrusionOk="0" h="7730" w="9505">
                  <a:moveTo>
                    <a:pt x="2473" y="0"/>
                  </a:moveTo>
                  <a:cubicBezTo>
                    <a:pt x="2351" y="0"/>
                    <a:pt x="2237" y="74"/>
                    <a:pt x="2191" y="193"/>
                  </a:cubicBezTo>
                  <a:lnTo>
                    <a:pt x="62" y="5649"/>
                  </a:lnTo>
                  <a:cubicBezTo>
                    <a:pt x="1" y="5806"/>
                    <a:pt x="79" y="5981"/>
                    <a:pt x="234" y="6043"/>
                  </a:cubicBezTo>
                  <a:lnTo>
                    <a:pt x="4504" y="7708"/>
                  </a:lnTo>
                  <a:cubicBezTo>
                    <a:pt x="4539" y="7721"/>
                    <a:pt x="4577" y="7729"/>
                    <a:pt x="4615" y="7729"/>
                  </a:cubicBezTo>
                  <a:lnTo>
                    <a:pt x="4615" y="7728"/>
                  </a:lnTo>
                  <a:cubicBezTo>
                    <a:pt x="4615" y="7728"/>
                    <a:pt x="4616" y="7728"/>
                    <a:pt x="4617" y="7728"/>
                  </a:cubicBezTo>
                  <a:cubicBezTo>
                    <a:pt x="4762" y="7728"/>
                    <a:pt x="4886" y="7624"/>
                    <a:pt x="4913" y="7482"/>
                  </a:cubicBezTo>
                  <a:cubicBezTo>
                    <a:pt x="4940" y="7338"/>
                    <a:pt x="4861" y="7196"/>
                    <a:pt x="4725" y="7143"/>
                  </a:cubicBezTo>
                  <a:lnTo>
                    <a:pt x="736" y="5588"/>
                  </a:lnTo>
                  <a:lnTo>
                    <a:pt x="2646" y="695"/>
                  </a:lnTo>
                  <a:lnTo>
                    <a:pt x="9045" y="3192"/>
                  </a:lnTo>
                  <a:cubicBezTo>
                    <a:pt x="9083" y="3208"/>
                    <a:pt x="9122" y="3215"/>
                    <a:pt x="9161" y="3215"/>
                  </a:cubicBezTo>
                  <a:cubicBezTo>
                    <a:pt x="9282" y="3215"/>
                    <a:pt x="9397" y="3142"/>
                    <a:pt x="9443" y="3023"/>
                  </a:cubicBezTo>
                  <a:cubicBezTo>
                    <a:pt x="9505" y="2865"/>
                    <a:pt x="9425" y="2687"/>
                    <a:pt x="9265" y="2628"/>
                  </a:cubicBezTo>
                  <a:lnTo>
                    <a:pt x="2583" y="21"/>
                  </a:lnTo>
                  <a:cubicBezTo>
                    <a:pt x="2547" y="7"/>
                    <a:pt x="2510" y="0"/>
                    <a:pt x="2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0"/>
            <p:cNvSpPr/>
            <p:nvPr/>
          </p:nvSpPr>
          <p:spPr>
            <a:xfrm>
              <a:off x="4248275" y="790575"/>
              <a:ext cx="717675" cy="399425"/>
            </a:xfrm>
            <a:custGeom>
              <a:rect b="b" l="l" r="r" t="t"/>
              <a:pathLst>
                <a:path extrusionOk="0" h="15977" w="28707">
                  <a:moveTo>
                    <a:pt x="2072" y="0"/>
                  </a:moveTo>
                  <a:cubicBezTo>
                    <a:pt x="1951" y="0"/>
                    <a:pt x="1836" y="74"/>
                    <a:pt x="1790" y="194"/>
                  </a:cubicBezTo>
                  <a:lnTo>
                    <a:pt x="60" y="4625"/>
                  </a:lnTo>
                  <a:cubicBezTo>
                    <a:pt x="0" y="4781"/>
                    <a:pt x="77" y="4957"/>
                    <a:pt x="233" y="5018"/>
                  </a:cubicBezTo>
                  <a:lnTo>
                    <a:pt x="28271" y="15954"/>
                  </a:lnTo>
                  <a:cubicBezTo>
                    <a:pt x="28305" y="15969"/>
                    <a:pt x="28343" y="15975"/>
                    <a:pt x="28381" y="15975"/>
                  </a:cubicBezTo>
                  <a:lnTo>
                    <a:pt x="28381" y="15977"/>
                  </a:lnTo>
                  <a:cubicBezTo>
                    <a:pt x="28527" y="15977"/>
                    <a:pt x="28652" y="15872"/>
                    <a:pt x="28679" y="15729"/>
                  </a:cubicBezTo>
                  <a:cubicBezTo>
                    <a:pt x="28706" y="15586"/>
                    <a:pt x="28627" y="15444"/>
                    <a:pt x="28491" y="15392"/>
                  </a:cubicBezTo>
                  <a:lnTo>
                    <a:pt x="735" y="4563"/>
                  </a:lnTo>
                  <a:lnTo>
                    <a:pt x="2244" y="696"/>
                  </a:lnTo>
                  <a:lnTo>
                    <a:pt x="9093" y="3368"/>
                  </a:lnTo>
                  <a:cubicBezTo>
                    <a:pt x="9131" y="3384"/>
                    <a:pt x="9170" y="3391"/>
                    <a:pt x="9209" y="3391"/>
                  </a:cubicBezTo>
                  <a:cubicBezTo>
                    <a:pt x="9330" y="3391"/>
                    <a:pt x="9444" y="3318"/>
                    <a:pt x="9491" y="3199"/>
                  </a:cubicBezTo>
                  <a:cubicBezTo>
                    <a:pt x="9553" y="3040"/>
                    <a:pt x="9472" y="2863"/>
                    <a:pt x="9313" y="2804"/>
                  </a:cubicBezTo>
                  <a:lnTo>
                    <a:pt x="2182" y="21"/>
                  </a:lnTo>
                  <a:cubicBezTo>
                    <a:pt x="2146" y="7"/>
                    <a:pt x="2109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0"/>
            <p:cNvSpPr/>
            <p:nvPr/>
          </p:nvSpPr>
          <p:spPr>
            <a:xfrm>
              <a:off x="5012325" y="1199425"/>
              <a:ext cx="293425" cy="123125"/>
            </a:xfrm>
            <a:custGeom>
              <a:rect b="b" l="l" r="r" t="t"/>
              <a:pathLst>
                <a:path extrusionOk="0" h="4925" w="11737">
                  <a:moveTo>
                    <a:pt x="341" y="1"/>
                  </a:moveTo>
                  <a:cubicBezTo>
                    <a:pt x="220" y="1"/>
                    <a:pt x="106" y="74"/>
                    <a:pt x="60" y="193"/>
                  </a:cubicBezTo>
                  <a:cubicBezTo>
                    <a:pt x="0" y="347"/>
                    <a:pt x="74" y="521"/>
                    <a:pt x="227" y="584"/>
                  </a:cubicBezTo>
                  <a:lnTo>
                    <a:pt x="11301" y="4903"/>
                  </a:lnTo>
                  <a:cubicBezTo>
                    <a:pt x="11336" y="4916"/>
                    <a:pt x="11373" y="4924"/>
                    <a:pt x="11411" y="4924"/>
                  </a:cubicBezTo>
                  <a:cubicBezTo>
                    <a:pt x="11556" y="4924"/>
                    <a:pt x="11681" y="4821"/>
                    <a:pt x="11709" y="4678"/>
                  </a:cubicBezTo>
                  <a:cubicBezTo>
                    <a:pt x="11736" y="4535"/>
                    <a:pt x="11657" y="4393"/>
                    <a:pt x="11521" y="4339"/>
                  </a:cubicBezTo>
                  <a:lnTo>
                    <a:pt x="447" y="20"/>
                  </a:lnTo>
                  <a:cubicBezTo>
                    <a:pt x="412" y="7"/>
                    <a:pt x="376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0"/>
            <p:cNvSpPr/>
            <p:nvPr/>
          </p:nvSpPr>
          <p:spPr>
            <a:xfrm>
              <a:off x="3389750" y="542875"/>
              <a:ext cx="292875" cy="292875"/>
            </a:xfrm>
            <a:custGeom>
              <a:rect b="b" l="l" r="r" t="t"/>
              <a:pathLst>
                <a:path extrusionOk="0" h="11715" w="11715">
                  <a:moveTo>
                    <a:pt x="5858" y="1"/>
                  </a:moveTo>
                  <a:cubicBezTo>
                    <a:pt x="4304" y="1"/>
                    <a:pt x="2815" y="618"/>
                    <a:pt x="1716" y="1717"/>
                  </a:cubicBezTo>
                  <a:cubicBezTo>
                    <a:pt x="618" y="2815"/>
                    <a:pt x="0" y="4305"/>
                    <a:pt x="0" y="5858"/>
                  </a:cubicBezTo>
                  <a:cubicBezTo>
                    <a:pt x="0" y="7412"/>
                    <a:pt x="618" y="8902"/>
                    <a:pt x="1716" y="9999"/>
                  </a:cubicBezTo>
                  <a:cubicBezTo>
                    <a:pt x="2815" y="11097"/>
                    <a:pt x="4304" y="11715"/>
                    <a:pt x="5858" y="11715"/>
                  </a:cubicBezTo>
                  <a:cubicBezTo>
                    <a:pt x="7410" y="11715"/>
                    <a:pt x="8900" y="11097"/>
                    <a:pt x="9999" y="9999"/>
                  </a:cubicBezTo>
                  <a:cubicBezTo>
                    <a:pt x="11097" y="8902"/>
                    <a:pt x="11714" y="7412"/>
                    <a:pt x="11714" y="5858"/>
                  </a:cubicBezTo>
                  <a:cubicBezTo>
                    <a:pt x="11714" y="4305"/>
                    <a:pt x="11097" y="2815"/>
                    <a:pt x="9999" y="1717"/>
                  </a:cubicBezTo>
                  <a:cubicBezTo>
                    <a:pt x="8900" y="618"/>
                    <a:pt x="7410" y="1"/>
                    <a:pt x="5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0"/>
            <p:cNvSpPr/>
            <p:nvPr/>
          </p:nvSpPr>
          <p:spPr>
            <a:xfrm>
              <a:off x="3374225" y="535300"/>
              <a:ext cx="326825" cy="308100"/>
            </a:xfrm>
            <a:custGeom>
              <a:rect b="b" l="l" r="r" t="t"/>
              <a:pathLst>
                <a:path extrusionOk="0" h="12324" w="13073">
                  <a:moveTo>
                    <a:pt x="6486" y="607"/>
                  </a:moveTo>
                  <a:cubicBezTo>
                    <a:pt x="7173" y="607"/>
                    <a:pt x="7856" y="736"/>
                    <a:pt x="8496" y="987"/>
                  </a:cubicBezTo>
                  <a:cubicBezTo>
                    <a:pt x="10589" y="1804"/>
                    <a:pt x="11984" y="3800"/>
                    <a:pt x="12031" y="6047"/>
                  </a:cubicBezTo>
                  <a:cubicBezTo>
                    <a:pt x="12078" y="8292"/>
                    <a:pt x="10766" y="10345"/>
                    <a:pt x="8709" y="11248"/>
                  </a:cubicBezTo>
                  <a:cubicBezTo>
                    <a:pt x="7991" y="11563"/>
                    <a:pt x="7232" y="11716"/>
                    <a:pt x="6479" y="11716"/>
                  </a:cubicBezTo>
                  <a:cubicBezTo>
                    <a:pt x="5073" y="11716"/>
                    <a:pt x="3688" y="11182"/>
                    <a:pt x="2632" y="10170"/>
                  </a:cubicBezTo>
                  <a:cubicBezTo>
                    <a:pt x="1012" y="8613"/>
                    <a:pt x="487" y="6235"/>
                    <a:pt x="1304" y="4143"/>
                  </a:cubicBezTo>
                  <a:cubicBezTo>
                    <a:pt x="2159" y="1951"/>
                    <a:pt x="4263" y="607"/>
                    <a:pt x="6484" y="607"/>
                  </a:cubicBezTo>
                  <a:close/>
                  <a:moveTo>
                    <a:pt x="6486" y="1"/>
                  </a:moveTo>
                  <a:cubicBezTo>
                    <a:pt x="4021" y="1"/>
                    <a:pt x="1689" y="1492"/>
                    <a:pt x="740" y="3923"/>
                  </a:cubicBezTo>
                  <a:cubicBezTo>
                    <a:pt x="0" y="5819"/>
                    <a:pt x="245" y="7957"/>
                    <a:pt x="1394" y="9637"/>
                  </a:cubicBezTo>
                  <a:cubicBezTo>
                    <a:pt x="2541" y="11318"/>
                    <a:pt x="4445" y="12324"/>
                    <a:pt x="6480" y="12324"/>
                  </a:cubicBezTo>
                  <a:cubicBezTo>
                    <a:pt x="9440" y="12320"/>
                    <a:pt x="11980" y="10210"/>
                    <a:pt x="12527" y="7299"/>
                  </a:cubicBezTo>
                  <a:cubicBezTo>
                    <a:pt x="13072" y="4390"/>
                    <a:pt x="11473" y="1502"/>
                    <a:pt x="8716" y="422"/>
                  </a:cubicBezTo>
                  <a:cubicBezTo>
                    <a:pt x="7984" y="136"/>
                    <a:pt x="7229" y="1"/>
                    <a:pt x="64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50"/>
            <p:cNvSpPr/>
            <p:nvPr/>
          </p:nvSpPr>
          <p:spPr>
            <a:xfrm>
              <a:off x="3409050" y="549675"/>
              <a:ext cx="277925" cy="288525"/>
            </a:xfrm>
            <a:custGeom>
              <a:rect b="b" l="l" r="r" t="t"/>
              <a:pathLst>
                <a:path extrusionOk="0" h="11541" w="11117">
                  <a:moveTo>
                    <a:pt x="5877" y="1"/>
                  </a:moveTo>
                  <a:cubicBezTo>
                    <a:pt x="5085" y="1"/>
                    <a:pt x="4284" y="187"/>
                    <a:pt x="3535" y="556"/>
                  </a:cubicBezTo>
                  <a:cubicBezTo>
                    <a:pt x="2203" y="1209"/>
                    <a:pt x="1139" y="2387"/>
                    <a:pt x="578" y="3827"/>
                  </a:cubicBezTo>
                  <a:cubicBezTo>
                    <a:pt x="15" y="5268"/>
                    <a:pt x="1" y="6855"/>
                    <a:pt x="539" y="8238"/>
                  </a:cubicBezTo>
                  <a:cubicBezTo>
                    <a:pt x="1075" y="9621"/>
                    <a:pt x="2118" y="10687"/>
                    <a:pt x="3440" y="11203"/>
                  </a:cubicBezTo>
                  <a:cubicBezTo>
                    <a:pt x="4018" y="11428"/>
                    <a:pt x="4627" y="11540"/>
                    <a:pt x="5242" y="11540"/>
                  </a:cubicBezTo>
                  <a:cubicBezTo>
                    <a:pt x="6034" y="11540"/>
                    <a:pt x="6834" y="11354"/>
                    <a:pt x="7584" y="10985"/>
                  </a:cubicBezTo>
                  <a:cubicBezTo>
                    <a:pt x="8915" y="10332"/>
                    <a:pt x="9979" y="9154"/>
                    <a:pt x="10541" y="7714"/>
                  </a:cubicBezTo>
                  <a:cubicBezTo>
                    <a:pt x="11103" y="6274"/>
                    <a:pt x="11117" y="4686"/>
                    <a:pt x="10580" y="3303"/>
                  </a:cubicBezTo>
                  <a:cubicBezTo>
                    <a:pt x="10044" y="1920"/>
                    <a:pt x="8999" y="854"/>
                    <a:pt x="7678" y="338"/>
                  </a:cubicBezTo>
                  <a:cubicBezTo>
                    <a:pt x="7101" y="113"/>
                    <a:pt x="6491" y="1"/>
                    <a:pt x="5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0"/>
            <p:cNvSpPr/>
            <p:nvPr/>
          </p:nvSpPr>
          <p:spPr>
            <a:xfrm>
              <a:off x="3387675" y="544725"/>
              <a:ext cx="320775" cy="298450"/>
            </a:xfrm>
            <a:custGeom>
              <a:rect b="b" l="l" r="r" t="t"/>
              <a:pathLst>
                <a:path extrusionOk="0" h="11938" w="12831">
                  <a:moveTo>
                    <a:pt x="6909" y="596"/>
                  </a:moveTo>
                  <a:cubicBezTo>
                    <a:pt x="7413" y="596"/>
                    <a:pt x="7915" y="668"/>
                    <a:pt x="8401" y="808"/>
                  </a:cubicBezTo>
                  <a:cubicBezTo>
                    <a:pt x="10960" y="2070"/>
                    <a:pt x="12153" y="5142"/>
                    <a:pt x="11115" y="7803"/>
                  </a:cubicBezTo>
                  <a:cubicBezTo>
                    <a:pt x="10267" y="9976"/>
                    <a:pt x="8140" y="11343"/>
                    <a:pt x="5923" y="11343"/>
                  </a:cubicBezTo>
                  <a:cubicBezTo>
                    <a:pt x="5425" y="11343"/>
                    <a:pt x="4923" y="11274"/>
                    <a:pt x="4430" y="11130"/>
                  </a:cubicBezTo>
                  <a:cubicBezTo>
                    <a:pt x="1870" y="9868"/>
                    <a:pt x="679" y="6796"/>
                    <a:pt x="1715" y="4136"/>
                  </a:cubicBezTo>
                  <a:cubicBezTo>
                    <a:pt x="2563" y="1963"/>
                    <a:pt x="4691" y="596"/>
                    <a:pt x="6909" y="596"/>
                  </a:cubicBezTo>
                  <a:close/>
                  <a:moveTo>
                    <a:pt x="6911" y="1"/>
                  </a:moveTo>
                  <a:cubicBezTo>
                    <a:pt x="4433" y="1"/>
                    <a:pt x="2088" y="1516"/>
                    <a:pt x="1151" y="3915"/>
                  </a:cubicBezTo>
                  <a:cubicBezTo>
                    <a:pt x="0" y="6866"/>
                    <a:pt x="1323" y="10273"/>
                    <a:pt x="4210" y="11693"/>
                  </a:cubicBezTo>
                  <a:cubicBezTo>
                    <a:pt x="4761" y="11854"/>
                    <a:pt x="5331" y="11937"/>
                    <a:pt x="5904" y="11937"/>
                  </a:cubicBezTo>
                  <a:cubicBezTo>
                    <a:pt x="5909" y="11937"/>
                    <a:pt x="5913" y="11937"/>
                    <a:pt x="5918" y="11937"/>
                  </a:cubicBezTo>
                  <a:cubicBezTo>
                    <a:pt x="8396" y="11937"/>
                    <a:pt x="10743" y="10423"/>
                    <a:pt x="11679" y="8023"/>
                  </a:cubicBezTo>
                  <a:cubicBezTo>
                    <a:pt x="12830" y="5072"/>
                    <a:pt x="11507" y="1665"/>
                    <a:pt x="8620" y="247"/>
                  </a:cubicBezTo>
                  <a:cubicBezTo>
                    <a:pt x="8054" y="80"/>
                    <a:pt x="7479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50"/>
            <p:cNvSpPr/>
            <p:nvPr/>
          </p:nvSpPr>
          <p:spPr>
            <a:xfrm>
              <a:off x="3423825" y="641300"/>
              <a:ext cx="784350" cy="594650"/>
            </a:xfrm>
            <a:custGeom>
              <a:rect b="b" l="l" r="r" t="t"/>
              <a:pathLst>
                <a:path extrusionOk="0" h="23786" w="31374">
                  <a:moveTo>
                    <a:pt x="30102" y="0"/>
                  </a:moveTo>
                  <a:cubicBezTo>
                    <a:pt x="30077" y="0"/>
                    <a:pt x="30052" y="3"/>
                    <a:pt x="30027" y="9"/>
                  </a:cubicBezTo>
                  <a:cubicBezTo>
                    <a:pt x="29871" y="50"/>
                    <a:pt x="29773" y="205"/>
                    <a:pt x="29805" y="362"/>
                  </a:cubicBezTo>
                  <a:cubicBezTo>
                    <a:pt x="30758" y="4080"/>
                    <a:pt x="30521" y="7942"/>
                    <a:pt x="29121" y="11528"/>
                  </a:cubicBezTo>
                  <a:cubicBezTo>
                    <a:pt x="27346" y="16078"/>
                    <a:pt x="23907" y="19666"/>
                    <a:pt x="19432" y="21628"/>
                  </a:cubicBezTo>
                  <a:cubicBezTo>
                    <a:pt x="17078" y="22661"/>
                    <a:pt x="14586" y="23178"/>
                    <a:pt x="12090" y="23178"/>
                  </a:cubicBezTo>
                  <a:cubicBezTo>
                    <a:pt x="9844" y="23178"/>
                    <a:pt x="7595" y="22759"/>
                    <a:pt x="5440" y="21919"/>
                  </a:cubicBezTo>
                  <a:cubicBezTo>
                    <a:pt x="3667" y="21229"/>
                    <a:pt x="2013" y="20266"/>
                    <a:pt x="536" y="19067"/>
                  </a:cubicBezTo>
                  <a:cubicBezTo>
                    <a:pt x="480" y="19019"/>
                    <a:pt x="410" y="18996"/>
                    <a:pt x="342" y="18996"/>
                  </a:cubicBezTo>
                  <a:cubicBezTo>
                    <a:pt x="254" y="18996"/>
                    <a:pt x="167" y="19034"/>
                    <a:pt x="108" y="19107"/>
                  </a:cubicBezTo>
                  <a:cubicBezTo>
                    <a:pt x="1" y="19239"/>
                    <a:pt x="22" y="19432"/>
                    <a:pt x="155" y="19536"/>
                  </a:cubicBezTo>
                  <a:cubicBezTo>
                    <a:pt x="1680" y="20776"/>
                    <a:pt x="3388" y="21770"/>
                    <a:pt x="5220" y="22483"/>
                  </a:cubicBezTo>
                  <a:cubicBezTo>
                    <a:pt x="7447" y="23351"/>
                    <a:pt x="9771" y="23785"/>
                    <a:pt x="12091" y="23785"/>
                  </a:cubicBezTo>
                  <a:cubicBezTo>
                    <a:pt x="14670" y="23785"/>
                    <a:pt x="17244" y="23251"/>
                    <a:pt x="19674" y="22182"/>
                  </a:cubicBezTo>
                  <a:cubicBezTo>
                    <a:pt x="24295" y="20156"/>
                    <a:pt x="27850" y="16449"/>
                    <a:pt x="29685" y="11748"/>
                  </a:cubicBezTo>
                  <a:cubicBezTo>
                    <a:pt x="31130" y="8042"/>
                    <a:pt x="31374" y="4054"/>
                    <a:pt x="30391" y="213"/>
                  </a:cubicBezTo>
                  <a:cubicBezTo>
                    <a:pt x="30350" y="83"/>
                    <a:pt x="30231" y="0"/>
                    <a:pt x="30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50"/>
            <p:cNvSpPr/>
            <p:nvPr/>
          </p:nvSpPr>
          <p:spPr>
            <a:xfrm>
              <a:off x="3238175" y="688775"/>
              <a:ext cx="151500" cy="392200"/>
            </a:xfrm>
            <a:custGeom>
              <a:rect b="b" l="l" r="r" t="t"/>
              <a:pathLst>
                <a:path extrusionOk="0" h="15688" w="6060">
                  <a:moveTo>
                    <a:pt x="1110" y="0"/>
                  </a:moveTo>
                  <a:cubicBezTo>
                    <a:pt x="963" y="0"/>
                    <a:pt x="834" y="109"/>
                    <a:pt x="813" y="259"/>
                  </a:cubicBezTo>
                  <a:cubicBezTo>
                    <a:pt x="0" y="5806"/>
                    <a:pt x="1684" y="11392"/>
                    <a:pt x="5433" y="15587"/>
                  </a:cubicBezTo>
                  <a:cubicBezTo>
                    <a:pt x="5490" y="15651"/>
                    <a:pt x="5572" y="15687"/>
                    <a:pt x="5658" y="15687"/>
                  </a:cubicBezTo>
                  <a:cubicBezTo>
                    <a:pt x="5920" y="15687"/>
                    <a:pt x="6060" y="15379"/>
                    <a:pt x="5885" y="15183"/>
                  </a:cubicBezTo>
                  <a:cubicBezTo>
                    <a:pt x="2256" y="11124"/>
                    <a:pt x="626" y="5716"/>
                    <a:pt x="1413" y="348"/>
                  </a:cubicBezTo>
                  <a:cubicBezTo>
                    <a:pt x="1436" y="182"/>
                    <a:pt x="1322" y="29"/>
                    <a:pt x="1156" y="4"/>
                  </a:cubicBezTo>
                  <a:cubicBezTo>
                    <a:pt x="1141" y="2"/>
                    <a:pt x="1125" y="0"/>
                    <a:pt x="1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0"/>
            <p:cNvSpPr/>
            <p:nvPr/>
          </p:nvSpPr>
          <p:spPr>
            <a:xfrm>
              <a:off x="3264075" y="291050"/>
              <a:ext cx="826975" cy="377825"/>
            </a:xfrm>
            <a:custGeom>
              <a:rect b="b" l="l" r="r" t="t"/>
              <a:pathLst>
                <a:path extrusionOk="0" h="15113" w="33079">
                  <a:moveTo>
                    <a:pt x="18499" y="0"/>
                  </a:moveTo>
                  <a:cubicBezTo>
                    <a:pt x="10938" y="0"/>
                    <a:pt x="3785" y="4570"/>
                    <a:pt x="876" y="12027"/>
                  </a:cubicBezTo>
                  <a:cubicBezTo>
                    <a:pt x="531" y="12910"/>
                    <a:pt x="252" y="13818"/>
                    <a:pt x="42" y="14744"/>
                  </a:cubicBezTo>
                  <a:cubicBezTo>
                    <a:pt x="1" y="14932"/>
                    <a:pt x="144" y="15112"/>
                    <a:pt x="339" y="15112"/>
                  </a:cubicBezTo>
                  <a:cubicBezTo>
                    <a:pt x="480" y="15112"/>
                    <a:pt x="602" y="15014"/>
                    <a:pt x="634" y="14876"/>
                  </a:cubicBezTo>
                  <a:cubicBezTo>
                    <a:pt x="837" y="13982"/>
                    <a:pt x="1106" y="13103"/>
                    <a:pt x="1440" y="12247"/>
                  </a:cubicBezTo>
                  <a:cubicBezTo>
                    <a:pt x="4256" y="5029"/>
                    <a:pt x="11181" y="606"/>
                    <a:pt x="18499" y="606"/>
                  </a:cubicBezTo>
                  <a:cubicBezTo>
                    <a:pt x="20705" y="606"/>
                    <a:pt x="22946" y="1008"/>
                    <a:pt x="25121" y="1856"/>
                  </a:cubicBezTo>
                  <a:cubicBezTo>
                    <a:pt x="27992" y="2976"/>
                    <a:pt x="30547" y="4811"/>
                    <a:pt x="32509" y="7162"/>
                  </a:cubicBezTo>
                  <a:cubicBezTo>
                    <a:pt x="32569" y="7232"/>
                    <a:pt x="32653" y="7268"/>
                    <a:pt x="32739" y="7268"/>
                  </a:cubicBezTo>
                  <a:cubicBezTo>
                    <a:pt x="32807" y="7268"/>
                    <a:pt x="32876" y="7245"/>
                    <a:pt x="32933" y="7198"/>
                  </a:cubicBezTo>
                  <a:cubicBezTo>
                    <a:pt x="33060" y="7091"/>
                    <a:pt x="33078" y="6903"/>
                    <a:pt x="32974" y="6774"/>
                  </a:cubicBezTo>
                  <a:cubicBezTo>
                    <a:pt x="30947" y="4345"/>
                    <a:pt x="28308" y="2449"/>
                    <a:pt x="25343" y="1292"/>
                  </a:cubicBezTo>
                  <a:cubicBezTo>
                    <a:pt x="23095" y="415"/>
                    <a:pt x="20778" y="0"/>
                    <a:pt x="18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0"/>
            <p:cNvSpPr/>
            <p:nvPr/>
          </p:nvSpPr>
          <p:spPr>
            <a:xfrm>
              <a:off x="4104700" y="498900"/>
              <a:ext cx="60550" cy="96325"/>
            </a:xfrm>
            <a:custGeom>
              <a:rect b="b" l="l" r="r" t="t"/>
              <a:pathLst>
                <a:path extrusionOk="0" h="3853" w="2422">
                  <a:moveTo>
                    <a:pt x="344" y="0"/>
                  </a:moveTo>
                  <a:cubicBezTo>
                    <a:pt x="286" y="0"/>
                    <a:pt x="228" y="17"/>
                    <a:pt x="176" y="51"/>
                  </a:cubicBezTo>
                  <a:cubicBezTo>
                    <a:pt x="41" y="140"/>
                    <a:pt x="0" y="321"/>
                    <a:pt x="84" y="460"/>
                  </a:cubicBezTo>
                  <a:cubicBezTo>
                    <a:pt x="753" y="1469"/>
                    <a:pt x="1321" y="2542"/>
                    <a:pt x="1779" y="3663"/>
                  </a:cubicBezTo>
                  <a:cubicBezTo>
                    <a:pt x="1826" y="3777"/>
                    <a:pt x="1937" y="3852"/>
                    <a:pt x="2061" y="3852"/>
                  </a:cubicBezTo>
                  <a:lnTo>
                    <a:pt x="2059" y="3851"/>
                  </a:lnTo>
                  <a:cubicBezTo>
                    <a:pt x="2274" y="3851"/>
                    <a:pt x="2421" y="3634"/>
                    <a:pt x="2339" y="3434"/>
                  </a:cubicBezTo>
                  <a:cubicBezTo>
                    <a:pt x="1866" y="2275"/>
                    <a:pt x="1280" y="1167"/>
                    <a:pt x="589" y="124"/>
                  </a:cubicBezTo>
                  <a:cubicBezTo>
                    <a:pt x="529" y="43"/>
                    <a:pt x="437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0"/>
            <p:cNvSpPr/>
            <p:nvPr/>
          </p:nvSpPr>
          <p:spPr>
            <a:xfrm>
              <a:off x="2846275" y="456450"/>
              <a:ext cx="833700" cy="837800"/>
            </a:xfrm>
            <a:custGeom>
              <a:rect b="b" l="l" r="r" t="t"/>
              <a:pathLst>
                <a:path extrusionOk="0" h="33512" w="33348">
                  <a:moveTo>
                    <a:pt x="18026" y="1"/>
                  </a:moveTo>
                  <a:cubicBezTo>
                    <a:pt x="9981" y="1"/>
                    <a:pt x="2862" y="5829"/>
                    <a:pt x="1507" y="14022"/>
                  </a:cubicBezTo>
                  <a:cubicBezTo>
                    <a:pt x="1" y="23135"/>
                    <a:pt x="6189" y="31775"/>
                    <a:pt x="15302" y="33282"/>
                  </a:cubicBezTo>
                  <a:cubicBezTo>
                    <a:pt x="16229" y="33435"/>
                    <a:pt x="17155" y="33511"/>
                    <a:pt x="18075" y="33511"/>
                  </a:cubicBezTo>
                  <a:cubicBezTo>
                    <a:pt x="20814" y="33511"/>
                    <a:pt x="23496" y="32838"/>
                    <a:pt x="25954" y="31518"/>
                  </a:cubicBezTo>
                  <a:cubicBezTo>
                    <a:pt x="26132" y="31421"/>
                    <a:pt x="26277" y="31273"/>
                    <a:pt x="26368" y="31092"/>
                  </a:cubicBezTo>
                  <a:cubicBezTo>
                    <a:pt x="25701" y="30777"/>
                    <a:pt x="25067" y="30421"/>
                    <a:pt x="24451" y="30043"/>
                  </a:cubicBezTo>
                  <a:cubicBezTo>
                    <a:pt x="22434" y="31022"/>
                    <a:pt x="20263" y="31525"/>
                    <a:pt x="18049" y="31525"/>
                  </a:cubicBezTo>
                  <a:cubicBezTo>
                    <a:pt x="17245" y="31525"/>
                    <a:pt x="16436" y="31459"/>
                    <a:pt x="15627" y="31325"/>
                  </a:cubicBezTo>
                  <a:cubicBezTo>
                    <a:pt x="7592" y="29997"/>
                    <a:pt x="2136" y="22380"/>
                    <a:pt x="3465" y="14346"/>
                  </a:cubicBezTo>
                  <a:cubicBezTo>
                    <a:pt x="4659" y="7123"/>
                    <a:pt x="10934" y="1985"/>
                    <a:pt x="18027" y="1985"/>
                  </a:cubicBezTo>
                  <a:cubicBezTo>
                    <a:pt x="18824" y="1985"/>
                    <a:pt x="19632" y="2050"/>
                    <a:pt x="20444" y="2184"/>
                  </a:cubicBezTo>
                  <a:cubicBezTo>
                    <a:pt x="26015" y="3106"/>
                    <a:pt x="30505" y="7034"/>
                    <a:pt x="32162" y="12437"/>
                  </a:cubicBezTo>
                  <a:cubicBezTo>
                    <a:pt x="32197" y="12551"/>
                    <a:pt x="32254" y="12658"/>
                    <a:pt x="32328" y="12752"/>
                  </a:cubicBezTo>
                  <a:cubicBezTo>
                    <a:pt x="32632" y="12231"/>
                    <a:pt x="33000" y="11368"/>
                    <a:pt x="33348" y="9972"/>
                  </a:cubicBezTo>
                  <a:cubicBezTo>
                    <a:pt x="31079" y="4828"/>
                    <a:pt x="26417" y="1162"/>
                    <a:pt x="20768" y="227"/>
                  </a:cubicBezTo>
                  <a:cubicBezTo>
                    <a:pt x="19847" y="74"/>
                    <a:pt x="18931" y="1"/>
                    <a:pt x="1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0"/>
            <p:cNvSpPr/>
            <p:nvPr/>
          </p:nvSpPr>
          <p:spPr>
            <a:xfrm>
              <a:off x="4326550" y="1227500"/>
              <a:ext cx="43775" cy="50800"/>
            </a:xfrm>
            <a:custGeom>
              <a:rect b="b" l="l" r="r" t="t"/>
              <a:pathLst>
                <a:path extrusionOk="0" h="2032" w="1751">
                  <a:moveTo>
                    <a:pt x="343" y="1"/>
                  </a:moveTo>
                  <a:cubicBezTo>
                    <a:pt x="282" y="1"/>
                    <a:pt x="221" y="19"/>
                    <a:pt x="168" y="57"/>
                  </a:cubicBezTo>
                  <a:cubicBezTo>
                    <a:pt x="33" y="153"/>
                    <a:pt x="0" y="341"/>
                    <a:pt x="95" y="476"/>
                  </a:cubicBezTo>
                  <a:lnTo>
                    <a:pt x="1113" y="1905"/>
                  </a:lnTo>
                  <a:cubicBezTo>
                    <a:pt x="1171" y="1984"/>
                    <a:pt x="1263" y="2031"/>
                    <a:pt x="1361" y="2031"/>
                  </a:cubicBezTo>
                  <a:cubicBezTo>
                    <a:pt x="1607" y="2031"/>
                    <a:pt x="1750" y="1754"/>
                    <a:pt x="1607" y="1553"/>
                  </a:cubicBezTo>
                  <a:lnTo>
                    <a:pt x="589" y="125"/>
                  </a:lnTo>
                  <a:cubicBezTo>
                    <a:pt x="529" y="44"/>
                    <a:pt x="437" y="1"/>
                    <a:pt x="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0"/>
            <p:cNvSpPr/>
            <p:nvPr/>
          </p:nvSpPr>
          <p:spPr>
            <a:xfrm>
              <a:off x="1089175" y="2557725"/>
              <a:ext cx="2847675" cy="2684500"/>
            </a:xfrm>
            <a:custGeom>
              <a:rect b="b" l="l" r="r" t="t"/>
              <a:pathLst>
                <a:path extrusionOk="0" h="107380" w="113907">
                  <a:moveTo>
                    <a:pt x="34572" y="0"/>
                  </a:moveTo>
                  <a:lnTo>
                    <a:pt x="1" y="41864"/>
                  </a:lnTo>
                  <a:lnTo>
                    <a:pt x="79335" y="107379"/>
                  </a:lnTo>
                  <a:lnTo>
                    <a:pt x="113907" y="65515"/>
                  </a:lnTo>
                  <a:lnTo>
                    <a:pt x="34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0"/>
            <p:cNvSpPr/>
            <p:nvPr/>
          </p:nvSpPr>
          <p:spPr>
            <a:xfrm>
              <a:off x="1080425" y="2550050"/>
              <a:ext cx="2864625" cy="2699725"/>
            </a:xfrm>
            <a:custGeom>
              <a:rect b="b" l="l" r="r" t="t"/>
              <a:pathLst>
                <a:path extrusionOk="0" h="107989" w="114585">
                  <a:moveTo>
                    <a:pt x="34956" y="729"/>
                  </a:moveTo>
                  <a:lnTo>
                    <a:pt x="113819" y="65865"/>
                  </a:lnTo>
                  <a:lnTo>
                    <a:pt x="79631" y="107259"/>
                  </a:lnTo>
                  <a:lnTo>
                    <a:pt x="768" y="42125"/>
                  </a:lnTo>
                  <a:lnTo>
                    <a:pt x="34956" y="729"/>
                  </a:lnTo>
                  <a:close/>
                  <a:moveTo>
                    <a:pt x="34911" y="0"/>
                  </a:moveTo>
                  <a:cubicBezTo>
                    <a:pt x="34903" y="0"/>
                    <a:pt x="34894" y="1"/>
                    <a:pt x="34886" y="1"/>
                  </a:cubicBezTo>
                  <a:cubicBezTo>
                    <a:pt x="34805" y="9"/>
                    <a:pt x="34732" y="48"/>
                    <a:pt x="34681" y="111"/>
                  </a:cubicBezTo>
                  <a:lnTo>
                    <a:pt x="106" y="41972"/>
                  </a:lnTo>
                  <a:cubicBezTo>
                    <a:pt x="1" y="42101"/>
                    <a:pt x="19" y="42293"/>
                    <a:pt x="148" y="42399"/>
                  </a:cubicBezTo>
                  <a:lnTo>
                    <a:pt x="79478" y="107919"/>
                  </a:lnTo>
                  <a:cubicBezTo>
                    <a:pt x="79533" y="107964"/>
                    <a:pt x="79601" y="107988"/>
                    <a:pt x="79671" y="107988"/>
                  </a:cubicBezTo>
                  <a:cubicBezTo>
                    <a:pt x="79681" y="107988"/>
                    <a:pt x="79691" y="107988"/>
                    <a:pt x="79700" y="107987"/>
                  </a:cubicBezTo>
                  <a:cubicBezTo>
                    <a:pt x="79780" y="107981"/>
                    <a:pt x="79853" y="107940"/>
                    <a:pt x="79905" y="107879"/>
                  </a:cubicBezTo>
                  <a:lnTo>
                    <a:pt x="114480" y="66016"/>
                  </a:lnTo>
                  <a:cubicBezTo>
                    <a:pt x="114585" y="65887"/>
                    <a:pt x="114567" y="65696"/>
                    <a:pt x="114438" y="65590"/>
                  </a:cubicBezTo>
                  <a:lnTo>
                    <a:pt x="35107" y="69"/>
                  </a:lnTo>
                  <a:cubicBezTo>
                    <a:pt x="35051" y="25"/>
                    <a:pt x="34982" y="0"/>
                    <a:pt x="34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0"/>
            <p:cNvSpPr/>
            <p:nvPr/>
          </p:nvSpPr>
          <p:spPr>
            <a:xfrm>
              <a:off x="1334525" y="2787450"/>
              <a:ext cx="2353700" cy="2207400"/>
            </a:xfrm>
            <a:custGeom>
              <a:rect b="b" l="l" r="r" t="t"/>
              <a:pathLst>
                <a:path extrusionOk="0" h="88296" w="94148">
                  <a:moveTo>
                    <a:pt x="29039" y="0"/>
                  </a:moveTo>
                  <a:cubicBezTo>
                    <a:pt x="27913" y="1364"/>
                    <a:pt x="26285" y="2068"/>
                    <a:pt x="24645" y="2068"/>
                  </a:cubicBezTo>
                  <a:cubicBezTo>
                    <a:pt x="23722" y="2068"/>
                    <a:pt x="22795" y="1845"/>
                    <a:pt x="21951" y="1391"/>
                  </a:cubicBezTo>
                  <a:lnTo>
                    <a:pt x="253" y="27660"/>
                  </a:lnTo>
                  <a:cubicBezTo>
                    <a:pt x="1936" y="29725"/>
                    <a:pt x="1987" y="32754"/>
                    <a:pt x="227" y="34884"/>
                  </a:cubicBezTo>
                  <a:cubicBezTo>
                    <a:pt x="155" y="34971"/>
                    <a:pt x="76" y="35051"/>
                    <a:pt x="1" y="35132"/>
                  </a:cubicBezTo>
                  <a:lnTo>
                    <a:pt x="64370" y="88296"/>
                  </a:lnTo>
                  <a:cubicBezTo>
                    <a:pt x="64436" y="88206"/>
                    <a:pt x="64499" y="88115"/>
                    <a:pt x="64570" y="88027"/>
                  </a:cubicBezTo>
                  <a:cubicBezTo>
                    <a:pt x="65697" y="86663"/>
                    <a:pt x="67326" y="85958"/>
                    <a:pt x="68968" y="85958"/>
                  </a:cubicBezTo>
                  <a:cubicBezTo>
                    <a:pt x="70245" y="85958"/>
                    <a:pt x="71530" y="86385"/>
                    <a:pt x="72592" y="87262"/>
                  </a:cubicBezTo>
                  <a:lnTo>
                    <a:pt x="94147" y="61163"/>
                  </a:lnTo>
                  <a:cubicBezTo>
                    <a:pt x="91721" y="59159"/>
                    <a:pt x="91379" y="55568"/>
                    <a:pt x="93382" y="53142"/>
                  </a:cubicBezTo>
                  <a:lnTo>
                    <a:pt x="290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0"/>
            <p:cNvSpPr/>
            <p:nvPr/>
          </p:nvSpPr>
          <p:spPr>
            <a:xfrm>
              <a:off x="1326025" y="2779850"/>
              <a:ext cx="2370700" cy="2222575"/>
            </a:xfrm>
            <a:custGeom>
              <a:rect b="b" l="l" r="r" t="t"/>
              <a:pathLst>
                <a:path extrusionOk="0" h="88903" w="94828">
                  <a:moveTo>
                    <a:pt x="29414" y="725"/>
                  </a:moveTo>
                  <a:lnTo>
                    <a:pt x="93302" y="53492"/>
                  </a:lnTo>
                  <a:cubicBezTo>
                    <a:pt x="92410" y="54686"/>
                    <a:pt x="92000" y="56150"/>
                    <a:pt x="92142" y="57643"/>
                  </a:cubicBezTo>
                  <a:cubicBezTo>
                    <a:pt x="92285" y="59138"/>
                    <a:pt x="92964" y="60497"/>
                    <a:pt x="94065" y="61502"/>
                  </a:cubicBezTo>
                  <a:lnTo>
                    <a:pt x="72887" y="87145"/>
                  </a:lnTo>
                  <a:cubicBezTo>
                    <a:pt x="71845" y="86368"/>
                    <a:pt x="70600" y="85959"/>
                    <a:pt x="69308" y="85959"/>
                  </a:cubicBezTo>
                  <a:cubicBezTo>
                    <a:pt x="69118" y="85959"/>
                    <a:pt x="68926" y="85968"/>
                    <a:pt x="68734" y="85986"/>
                  </a:cubicBezTo>
                  <a:cubicBezTo>
                    <a:pt x="67149" y="86132"/>
                    <a:pt x="65688" y="86907"/>
                    <a:pt x="64677" y="88137"/>
                  </a:cubicBezTo>
                  <a:cubicBezTo>
                    <a:pt x="64669" y="88146"/>
                    <a:pt x="64663" y="88154"/>
                    <a:pt x="64656" y="88163"/>
                  </a:cubicBezTo>
                  <a:lnTo>
                    <a:pt x="780" y="35406"/>
                  </a:lnTo>
                  <a:cubicBezTo>
                    <a:pt x="788" y="35398"/>
                    <a:pt x="794" y="35389"/>
                    <a:pt x="801" y="35381"/>
                  </a:cubicBezTo>
                  <a:cubicBezTo>
                    <a:pt x="2564" y="33246"/>
                    <a:pt x="2626" y="30168"/>
                    <a:pt x="983" y="27971"/>
                  </a:cubicBezTo>
                  <a:lnTo>
                    <a:pt x="22370" y="2075"/>
                  </a:lnTo>
                  <a:cubicBezTo>
                    <a:pt x="23201" y="2478"/>
                    <a:pt x="24092" y="2674"/>
                    <a:pt x="24977" y="2674"/>
                  </a:cubicBezTo>
                  <a:cubicBezTo>
                    <a:pt x="26626" y="2674"/>
                    <a:pt x="28252" y="1995"/>
                    <a:pt x="29414" y="725"/>
                  </a:cubicBezTo>
                  <a:close/>
                  <a:moveTo>
                    <a:pt x="29379" y="0"/>
                  </a:moveTo>
                  <a:cubicBezTo>
                    <a:pt x="29292" y="0"/>
                    <a:pt x="29205" y="38"/>
                    <a:pt x="29145" y="111"/>
                  </a:cubicBezTo>
                  <a:cubicBezTo>
                    <a:pt x="28092" y="1385"/>
                    <a:pt x="26546" y="2068"/>
                    <a:pt x="24976" y="2068"/>
                  </a:cubicBezTo>
                  <a:cubicBezTo>
                    <a:pt x="24110" y="2068"/>
                    <a:pt x="23236" y="1860"/>
                    <a:pt x="22434" y="1428"/>
                  </a:cubicBezTo>
                  <a:cubicBezTo>
                    <a:pt x="22389" y="1404"/>
                    <a:pt x="22340" y="1392"/>
                    <a:pt x="22291" y="1392"/>
                  </a:cubicBezTo>
                  <a:cubicBezTo>
                    <a:pt x="22204" y="1392"/>
                    <a:pt x="22117" y="1431"/>
                    <a:pt x="22058" y="1502"/>
                  </a:cubicBezTo>
                  <a:lnTo>
                    <a:pt x="360" y="27773"/>
                  </a:lnTo>
                  <a:cubicBezTo>
                    <a:pt x="268" y="27885"/>
                    <a:pt x="268" y="28046"/>
                    <a:pt x="359" y="28158"/>
                  </a:cubicBezTo>
                  <a:cubicBezTo>
                    <a:pt x="1978" y="30143"/>
                    <a:pt x="1967" y="33019"/>
                    <a:pt x="333" y="34997"/>
                  </a:cubicBezTo>
                  <a:cubicBezTo>
                    <a:pt x="285" y="35055"/>
                    <a:pt x="233" y="35110"/>
                    <a:pt x="181" y="35165"/>
                  </a:cubicBezTo>
                  <a:lnTo>
                    <a:pt x="119" y="35230"/>
                  </a:lnTo>
                  <a:cubicBezTo>
                    <a:pt x="1" y="35357"/>
                    <a:pt x="14" y="35558"/>
                    <a:pt x="148" y="35670"/>
                  </a:cubicBezTo>
                  <a:lnTo>
                    <a:pt x="64517" y="88833"/>
                  </a:lnTo>
                  <a:cubicBezTo>
                    <a:pt x="64572" y="88878"/>
                    <a:pt x="64639" y="88903"/>
                    <a:pt x="64710" y="88903"/>
                  </a:cubicBezTo>
                  <a:cubicBezTo>
                    <a:pt x="64723" y="88903"/>
                    <a:pt x="64736" y="88902"/>
                    <a:pt x="64747" y="88900"/>
                  </a:cubicBezTo>
                  <a:cubicBezTo>
                    <a:pt x="64831" y="88890"/>
                    <a:pt x="64905" y="88846"/>
                    <a:pt x="64954" y="88779"/>
                  </a:cubicBezTo>
                  <a:lnTo>
                    <a:pt x="65007" y="88706"/>
                  </a:lnTo>
                  <a:cubicBezTo>
                    <a:pt x="65051" y="88645"/>
                    <a:pt x="65095" y="88583"/>
                    <a:pt x="65145" y="88523"/>
                  </a:cubicBezTo>
                  <a:cubicBezTo>
                    <a:pt x="66055" y="87420"/>
                    <a:pt x="67368" y="86724"/>
                    <a:pt x="68791" y="86588"/>
                  </a:cubicBezTo>
                  <a:cubicBezTo>
                    <a:pt x="68961" y="86571"/>
                    <a:pt x="69132" y="86563"/>
                    <a:pt x="69302" y="86563"/>
                  </a:cubicBezTo>
                  <a:cubicBezTo>
                    <a:pt x="70551" y="86563"/>
                    <a:pt x="71767" y="86997"/>
                    <a:pt x="72738" y="87800"/>
                  </a:cubicBezTo>
                  <a:cubicBezTo>
                    <a:pt x="72793" y="87845"/>
                    <a:pt x="72861" y="87869"/>
                    <a:pt x="72931" y="87869"/>
                  </a:cubicBezTo>
                  <a:cubicBezTo>
                    <a:pt x="72941" y="87869"/>
                    <a:pt x="72951" y="87869"/>
                    <a:pt x="72961" y="87868"/>
                  </a:cubicBezTo>
                  <a:cubicBezTo>
                    <a:pt x="73040" y="87860"/>
                    <a:pt x="73114" y="87821"/>
                    <a:pt x="73165" y="87760"/>
                  </a:cubicBezTo>
                  <a:lnTo>
                    <a:pt x="94720" y="61659"/>
                  </a:lnTo>
                  <a:cubicBezTo>
                    <a:pt x="94827" y="61531"/>
                    <a:pt x="94809" y="61339"/>
                    <a:pt x="94680" y="61234"/>
                  </a:cubicBezTo>
                  <a:cubicBezTo>
                    <a:pt x="93577" y="60322"/>
                    <a:pt x="92882" y="59011"/>
                    <a:pt x="92745" y="57586"/>
                  </a:cubicBezTo>
                  <a:cubicBezTo>
                    <a:pt x="92609" y="56161"/>
                    <a:pt x="93044" y="54742"/>
                    <a:pt x="93956" y="53639"/>
                  </a:cubicBezTo>
                  <a:cubicBezTo>
                    <a:pt x="94063" y="53510"/>
                    <a:pt x="94045" y="53318"/>
                    <a:pt x="93916" y="53212"/>
                  </a:cubicBezTo>
                  <a:lnTo>
                    <a:pt x="29572" y="70"/>
                  </a:lnTo>
                  <a:cubicBezTo>
                    <a:pt x="29515" y="23"/>
                    <a:pt x="29447" y="0"/>
                    <a:pt x="29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0"/>
            <p:cNvSpPr/>
            <p:nvPr/>
          </p:nvSpPr>
          <p:spPr>
            <a:xfrm>
              <a:off x="2027825" y="3702725"/>
              <a:ext cx="811500" cy="635825"/>
            </a:xfrm>
            <a:custGeom>
              <a:rect b="b" l="l" r="r" t="t"/>
              <a:pathLst>
                <a:path extrusionOk="0" h="25433" w="32460">
                  <a:moveTo>
                    <a:pt x="3322" y="0"/>
                  </a:moveTo>
                  <a:cubicBezTo>
                    <a:pt x="3199" y="0"/>
                    <a:pt x="3083" y="75"/>
                    <a:pt x="3038" y="197"/>
                  </a:cubicBezTo>
                  <a:cubicBezTo>
                    <a:pt x="1" y="7659"/>
                    <a:pt x="2136" y="16123"/>
                    <a:pt x="8354" y="21258"/>
                  </a:cubicBezTo>
                  <a:cubicBezTo>
                    <a:pt x="11730" y="24046"/>
                    <a:pt x="15888" y="25432"/>
                    <a:pt x="20039" y="25432"/>
                  </a:cubicBezTo>
                  <a:cubicBezTo>
                    <a:pt x="24460" y="25432"/>
                    <a:pt x="28872" y="23862"/>
                    <a:pt x="32326" y="20740"/>
                  </a:cubicBezTo>
                  <a:cubicBezTo>
                    <a:pt x="32449" y="20627"/>
                    <a:pt x="32460" y="20435"/>
                    <a:pt x="32347" y="20312"/>
                  </a:cubicBezTo>
                  <a:cubicBezTo>
                    <a:pt x="32287" y="20245"/>
                    <a:pt x="32205" y="20211"/>
                    <a:pt x="32122" y="20211"/>
                  </a:cubicBezTo>
                  <a:cubicBezTo>
                    <a:pt x="32050" y="20211"/>
                    <a:pt x="31977" y="20237"/>
                    <a:pt x="31919" y="20289"/>
                  </a:cubicBezTo>
                  <a:cubicBezTo>
                    <a:pt x="28581" y="23308"/>
                    <a:pt x="24313" y="24827"/>
                    <a:pt x="20039" y="24827"/>
                  </a:cubicBezTo>
                  <a:cubicBezTo>
                    <a:pt x="16025" y="24827"/>
                    <a:pt x="12004" y="23487"/>
                    <a:pt x="8739" y="20791"/>
                  </a:cubicBezTo>
                  <a:cubicBezTo>
                    <a:pt x="2728" y="15825"/>
                    <a:pt x="661" y="7640"/>
                    <a:pt x="3599" y="425"/>
                  </a:cubicBezTo>
                  <a:cubicBezTo>
                    <a:pt x="3668" y="268"/>
                    <a:pt x="3594" y="87"/>
                    <a:pt x="3436" y="22"/>
                  </a:cubicBezTo>
                  <a:cubicBezTo>
                    <a:pt x="3399" y="7"/>
                    <a:pt x="3360" y="0"/>
                    <a:pt x="33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0"/>
            <p:cNvSpPr/>
            <p:nvPr/>
          </p:nvSpPr>
          <p:spPr>
            <a:xfrm>
              <a:off x="2158525" y="3472850"/>
              <a:ext cx="170225" cy="143975"/>
            </a:xfrm>
            <a:custGeom>
              <a:rect b="b" l="l" r="r" t="t"/>
              <a:pathLst>
                <a:path extrusionOk="0" h="5759" w="6809">
                  <a:moveTo>
                    <a:pt x="6462" y="1"/>
                  </a:moveTo>
                  <a:cubicBezTo>
                    <a:pt x="6415" y="1"/>
                    <a:pt x="6367" y="12"/>
                    <a:pt x="6323" y="35"/>
                  </a:cubicBezTo>
                  <a:cubicBezTo>
                    <a:pt x="4145" y="1170"/>
                    <a:pt x="2240" y="2714"/>
                    <a:pt x="663" y="4624"/>
                  </a:cubicBezTo>
                  <a:cubicBezTo>
                    <a:pt x="487" y="4838"/>
                    <a:pt x="315" y="5054"/>
                    <a:pt x="150" y="5274"/>
                  </a:cubicBezTo>
                  <a:cubicBezTo>
                    <a:pt x="0" y="5473"/>
                    <a:pt x="142" y="5758"/>
                    <a:pt x="392" y="5758"/>
                  </a:cubicBezTo>
                  <a:cubicBezTo>
                    <a:pt x="487" y="5758"/>
                    <a:pt x="577" y="5714"/>
                    <a:pt x="634" y="5638"/>
                  </a:cubicBezTo>
                  <a:cubicBezTo>
                    <a:pt x="794" y="5426"/>
                    <a:pt x="960" y="5217"/>
                    <a:pt x="1130" y="5009"/>
                  </a:cubicBezTo>
                  <a:cubicBezTo>
                    <a:pt x="2655" y="3163"/>
                    <a:pt x="4497" y="1670"/>
                    <a:pt x="6603" y="573"/>
                  </a:cubicBezTo>
                  <a:cubicBezTo>
                    <a:pt x="6751" y="496"/>
                    <a:pt x="6808" y="312"/>
                    <a:pt x="6732" y="164"/>
                  </a:cubicBezTo>
                  <a:cubicBezTo>
                    <a:pt x="6677" y="60"/>
                    <a:pt x="6571" y="1"/>
                    <a:pt x="64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0"/>
            <p:cNvSpPr/>
            <p:nvPr/>
          </p:nvSpPr>
          <p:spPr>
            <a:xfrm>
              <a:off x="2371800" y="3421450"/>
              <a:ext cx="660850" cy="655850"/>
            </a:xfrm>
            <a:custGeom>
              <a:rect b="b" l="l" r="r" t="t"/>
              <a:pathLst>
                <a:path extrusionOk="0" h="26234" w="26434">
                  <a:moveTo>
                    <a:pt x="6321" y="1"/>
                  </a:moveTo>
                  <a:cubicBezTo>
                    <a:pt x="4289" y="1"/>
                    <a:pt x="2236" y="341"/>
                    <a:pt x="239" y="1035"/>
                  </a:cubicBezTo>
                  <a:cubicBezTo>
                    <a:pt x="82" y="1091"/>
                    <a:pt x="0" y="1263"/>
                    <a:pt x="55" y="1420"/>
                  </a:cubicBezTo>
                  <a:cubicBezTo>
                    <a:pt x="99" y="1545"/>
                    <a:pt x="216" y="1624"/>
                    <a:pt x="341" y="1624"/>
                  </a:cubicBezTo>
                  <a:cubicBezTo>
                    <a:pt x="373" y="1624"/>
                    <a:pt x="406" y="1618"/>
                    <a:pt x="438" y="1608"/>
                  </a:cubicBezTo>
                  <a:cubicBezTo>
                    <a:pt x="2370" y="936"/>
                    <a:pt x="4355" y="606"/>
                    <a:pt x="6321" y="606"/>
                  </a:cubicBezTo>
                  <a:cubicBezTo>
                    <a:pt x="10369" y="606"/>
                    <a:pt x="14333" y="2004"/>
                    <a:pt x="17577" y="4684"/>
                  </a:cubicBezTo>
                  <a:cubicBezTo>
                    <a:pt x="23789" y="9816"/>
                    <a:pt x="25768" y="18501"/>
                    <a:pt x="22389" y="25804"/>
                  </a:cubicBezTo>
                  <a:cubicBezTo>
                    <a:pt x="22297" y="26004"/>
                    <a:pt x="22442" y="26234"/>
                    <a:pt x="22662" y="26234"/>
                  </a:cubicBezTo>
                  <a:cubicBezTo>
                    <a:pt x="22662" y="26234"/>
                    <a:pt x="22663" y="26234"/>
                    <a:pt x="22664" y="26234"/>
                  </a:cubicBezTo>
                  <a:cubicBezTo>
                    <a:pt x="22665" y="26234"/>
                    <a:pt x="22666" y="26234"/>
                    <a:pt x="22667" y="26234"/>
                  </a:cubicBezTo>
                  <a:cubicBezTo>
                    <a:pt x="22784" y="26234"/>
                    <a:pt x="22889" y="26165"/>
                    <a:pt x="22938" y="26058"/>
                  </a:cubicBezTo>
                  <a:cubicBezTo>
                    <a:pt x="26434" y="18505"/>
                    <a:pt x="24388" y="9523"/>
                    <a:pt x="17963" y="4216"/>
                  </a:cubicBezTo>
                  <a:cubicBezTo>
                    <a:pt x="14607" y="1445"/>
                    <a:pt x="10508" y="1"/>
                    <a:pt x="63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0"/>
            <p:cNvSpPr/>
            <p:nvPr/>
          </p:nvSpPr>
          <p:spPr>
            <a:xfrm>
              <a:off x="2115450" y="3467225"/>
              <a:ext cx="826625" cy="826625"/>
            </a:xfrm>
            <a:custGeom>
              <a:rect b="b" l="l" r="r" t="t"/>
              <a:pathLst>
                <a:path extrusionOk="0" h="33065" w="33065">
                  <a:moveTo>
                    <a:pt x="16533" y="1"/>
                  </a:moveTo>
                  <a:cubicBezTo>
                    <a:pt x="12148" y="1"/>
                    <a:pt x="7943" y="1742"/>
                    <a:pt x="4842" y="4842"/>
                  </a:cubicBezTo>
                  <a:cubicBezTo>
                    <a:pt x="1743" y="7942"/>
                    <a:pt x="0" y="12147"/>
                    <a:pt x="0" y="16532"/>
                  </a:cubicBezTo>
                  <a:cubicBezTo>
                    <a:pt x="0" y="20916"/>
                    <a:pt x="1743" y="25121"/>
                    <a:pt x="4842" y="28222"/>
                  </a:cubicBezTo>
                  <a:cubicBezTo>
                    <a:pt x="7943" y="31322"/>
                    <a:pt x="12148" y="33064"/>
                    <a:pt x="16533" y="33064"/>
                  </a:cubicBezTo>
                  <a:cubicBezTo>
                    <a:pt x="20917" y="33064"/>
                    <a:pt x="25122" y="31322"/>
                    <a:pt x="28222" y="28222"/>
                  </a:cubicBezTo>
                  <a:cubicBezTo>
                    <a:pt x="31322" y="25121"/>
                    <a:pt x="33065" y="20916"/>
                    <a:pt x="33065" y="16532"/>
                  </a:cubicBezTo>
                  <a:cubicBezTo>
                    <a:pt x="33065" y="12147"/>
                    <a:pt x="31322" y="7942"/>
                    <a:pt x="28222" y="4842"/>
                  </a:cubicBezTo>
                  <a:cubicBezTo>
                    <a:pt x="25122" y="1742"/>
                    <a:pt x="20917" y="1"/>
                    <a:pt x="165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0"/>
            <p:cNvSpPr/>
            <p:nvPr/>
          </p:nvSpPr>
          <p:spPr>
            <a:xfrm>
              <a:off x="2270700" y="3606375"/>
              <a:ext cx="470450" cy="543075"/>
            </a:xfrm>
            <a:custGeom>
              <a:rect b="b" l="l" r="r" t="t"/>
              <a:pathLst>
                <a:path extrusionOk="0" h="21723" w="18818">
                  <a:moveTo>
                    <a:pt x="17553" y="0"/>
                  </a:moveTo>
                  <a:cubicBezTo>
                    <a:pt x="17543" y="0"/>
                    <a:pt x="17532" y="0"/>
                    <a:pt x="17521" y="1"/>
                  </a:cubicBezTo>
                  <a:cubicBezTo>
                    <a:pt x="17197" y="7"/>
                    <a:pt x="16909" y="161"/>
                    <a:pt x="16662" y="462"/>
                  </a:cubicBezTo>
                  <a:lnTo>
                    <a:pt x="14380" y="3224"/>
                  </a:lnTo>
                  <a:lnTo>
                    <a:pt x="14380" y="3224"/>
                  </a:lnTo>
                  <a:cubicBezTo>
                    <a:pt x="13065" y="2252"/>
                    <a:pt x="11770" y="1686"/>
                    <a:pt x="10496" y="1525"/>
                  </a:cubicBezTo>
                  <a:cubicBezTo>
                    <a:pt x="10256" y="1496"/>
                    <a:pt x="10022" y="1481"/>
                    <a:pt x="9795" y="1481"/>
                  </a:cubicBezTo>
                  <a:cubicBezTo>
                    <a:pt x="8412" y="1481"/>
                    <a:pt x="7264" y="2035"/>
                    <a:pt x="6348" y="3143"/>
                  </a:cubicBezTo>
                  <a:cubicBezTo>
                    <a:pt x="5910" y="3673"/>
                    <a:pt x="5597" y="4193"/>
                    <a:pt x="5409" y="4699"/>
                  </a:cubicBezTo>
                  <a:cubicBezTo>
                    <a:pt x="5222" y="5206"/>
                    <a:pt x="5126" y="5685"/>
                    <a:pt x="5125" y="6137"/>
                  </a:cubicBezTo>
                  <a:cubicBezTo>
                    <a:pt x="5123" y="6590"/>
                    <a:pt x="5241" y="7103"/>
                    <a:pt x="5479" y="7680"/>
                  </a:cubicBezTo>
                  <a:cubicBezTo>
                    <a:pt x="5706" y="8231"/>
                    <a:pt x="5973" y="8766"/>
                    <a:pt x="6279" y="9278"/>
                  </a:cubicBezTo>
                  <a:cubicBezTo>
                    <a:pt x="6575" y="9766"/>
                    <a:pt x="6986" y="10393"/>
                    <a:pt x="7516" y="11157"/>
                  </a:cubicBezTo>
                  <a:lnTo>
                    <a:pt x="8940" y="13160"/>
                  </a:lnTo>
                  <a:cubicBezTo>
                    <a:pt x="9342" y="13700"/>
                    <a:pt x="9591" y="14191"/>
                    <a:pt x="9686" y="14634"/>
                  </a:cubicBezTo>
                  <a:cubicBezTo>
                    <a:pt x="9781" y="15077"/>
                    <a:pt x="9734" y="15414"/>
                    <a:pt x="9544" y="15643"/>
                  </a:cubicBezTo>
                  <a:cubicBezTo>
                    <a:pt x="9303" y="15936"/>
                    <a:pt x="9011" y="16101"/>
                    <a:pt x="8669" y="16137"/>
                  </a:cubicBezTo>
                  <a:cubicBezTo>
                    <a:pt x="8604" y="16144"/>
                    <a:pt x="8539" y="16147"/>
                    <a:pt x="8474" y="16147"/>
                  </a:cubicBezTo>
                  <a:cubicBezTo>
                    <a:pt x="8197" y="16147"/>
                    <a:pt x="7925" y="16084"/>
                    <a:pt x="7655" y="15957"/>
                  </a:cubicBezTo>
                  <a:cubicBezTo>
                    <a:pt x="7303" y="15791"/>
                    <a:pt x="6963" y="15597"/>
                    <a:pt x="6641" y="15376"/>
                  </a:cubicBezTo>
                  <a:cubicBezTo>
                    <a:pt x="6297" y="15145"/>
                    <a:pt x="6002" y="14897"/>
                    <a:pt x="5758" y="14635"/>
                  </a:cubicBezTo>
                  <a:cubicBezTo>
                    <a:pt x="5382" y="14297"/>
                    <a:pt x="5042" y="13921"/>
                    <a:pt x="4746" y="13509"/>
                  </a:cubicBezTo>
                  <a:cubicBezTo>
                    <a:pt x="4454" y="13105"/>
                    <a:pt x="4247" y="12775"/>
                    <a:pt x="4126" y="12518"/>
                  </a:cubicBezTo>
                  <a:cubicBezTo>
                    <a:pt x="4004" y="12261"/>
                    <a:pt x="3868" y="11948"/>
                    <a:pt x="3719" y="11579"/>
                  </a:cubicBezTo>
                  <a:cubicBezTo>
                    <a:pt x="3569" y="11210"/>
                    <a:pt x="3475" y="10988"/>
                    <a:pt x="3435" y="10910"/>
                  </a:cubicBezTo>
                  <a:cubicBezTo>
                    <a:pt x="3239" y="10480"/>
                    <a:pt x="2992" y="10165"/>
                    <a:pt x="2691" y="9960"/>
                  </a:cubicBezTo>
                  <a:cubicBezTo>
                    <a:pt x="2444" y="9794"/>
                    <a:pt x="2183" y="9710"/>
                    <a:pt x="1909" y="9710"/>
                  </a:cubicBezTo>
                  <a:cubicBezTo>
                    <a:pt x="1849" y="9710"/>
                    <a:pt x="1789" y="9714"/>
                    <a:pt x="1728" y="9722"/>
                  </a:cubicBezTo>
                  <a:cubicBezTo>
                    <a:pt x="1395" y="9764"/>
                    <a:pt x="1076" y="9877"/>
                    <a:pt x="794" y="10055"/>
                  </a:cubicBezTo>
                  <a:cubicBezTo>
                    <a:pt x="514" y="10232"/>
                    <a:pt x="304" y="10486"/>
                    <a:pt x="163" y="10819"/>
                  </a:cubicBezTo>
                  <a:cubicBezTo>
                    <a:pt x="24" y="11151"/>
                    <a:pt x="1" y="11504"/>
                    <a:pt x="93" y="11877"/>
                  </a:cubicBezTo>
                  <a:cubicBezTo>
                    <a:pt x="642" y="13851"/>
                    <a:pt x="1708" y="15613"/>
                    <a:pt x="3291" y="17163"/>
                  </a:cubicBezTo>
                  <a:lnTo>
                    <a:pt x="3291" y="17163"/>
                  </a:lnTo>
                  <a:lnTo>
                    <a:pt x="1161" y="19742"/>
                  </a:lnTo>
                  <a:cubicBezTo>
                    <a:pt x="833" y="20139"/>
                    <a:pt x="756" y="20541"/>
                    <a:pt x="933" y="20949"/>
                  </a:cubicBezTo>
                  <a:cubicBezTo>
                    <a:pt x="1110" y="21355"/>
                    <a:pt x="1421" y="21605"/>
                    <a:pt x="1867" y="21696"/>
                  </a:cubicBezTo>
                  <a:cubicBezTo>
                    <a:pt x="1953" y="21714"/>
                    <a:pt x="2037" y="21723"/>
                    <a:pt x="2118" y="21723"/>
                  </a:cubicBezTo>
                  <a:cubicBezTo>
                    <a:pt x="2456" y="21723"/>
                    <a:pt x="2751" y="21570"/>
                    <a:pt x="3005" y="21264"/>
                  </a:cubicBezTo>
                  <a:lnTo>
                    <a:pt x="5126" y="18695"/>
                  </a:lnTo>
                  <a:lnTo>
                    <a:pt x="5126" y="18695"/>
                  </a:lnTo>
                  <a:cubicBezTo>
                    <a:pt x="5797" y="19157"/>
                    <a:pt x="6477" y="19515"/>
                    <a:pt x="7163" y="19769"/>
                  </a:cubicBezTo>
                  <a:cubicBezTo>
                    <a:pt x="7868" y="20028"/>
                    <a:pt x="8564" y="20158"/>
                    <a:pt x="9250" y="20158"/>
                  </a:cubicBezTo>
                  <a:cubicBezTo>
                    <a:pt x="9674" y="20158"/>
                    <a:pt x="10094" y="20109"/>
                    <a:pt x="10510" y="20010"/>
                  </a:cubicBezTo>
                  <a:cubicBezTo>
                    <a:pt x="11601" y="19752"/>
                    <a:pt x="12543" y="19124"/>
                    <a:pt x="13336" y="18128"/>
                  </a:cubicBezTo>
                  <a:cubicBezTo>
                    <a:pt x="13831" y="17511"/>
                    <a:pt x="14162" y="16895"/>
                    <a:pt x="14327" y="16280"/>
                  </a:cubicBezTo>
                  <a:cubicBezTo>
                    <a:pt x="14492" y="15666"/>
                    <a:pt x="14499" y="15035"/>
                    <a:pt x="14348" y="14391"/>
                  </a:cubicBezTo>
                  <a:cubicBezTo>
                    <a:pt x="14192" y="13732"/>
                    <a:pt x="13947" y="13097"/>
                    <a:pt x="13619" y="12505"/>
                  </a:cubicBezTo>
                  <a:cubicBezTo>
                    <a:pt x="13284" y="11893"/>
                    <a:pt x="12825" y="11183"/>
                    <a:pt x="12243" y="10376"/>
                  </a:cubicBezTo>
                  <a:lnTo>
                    <a:pt x="10798" y="8425"/>
                  </a:lnTo>
                  <a:cubicBezTo>
                    <a:pt x="10362" y="7856"/>
                    <a:pt x="10099" y="7386"/>
                    <a:pt x="10010" y="7016"/>
                  </a:cubicBezTo>
                  <a:cubicBezTo>
                    <a:pt x="9921" y="6645"/>
                    <a:pt x="10009" y="6301"/>
                    <a:pt x="10272" y="5982"/>
                  </a:cubicBezTo>
                  <a:cubicBezTo>
                    <a:pt x="10440" y="5780"/>
                    <a:pt x="10667" y="5678"/>
                    <a:pt x="10953" y="5678"/>
                  </a:cubicBezTo>
                  <a:cubicBezTo>
                    <a:pt x="11042" y="5678"/>
                    <a:pt x="11136" y="5688"/>
                    <a:pt x="11235" y="5707"/>
                  </a:cubicBezTo>
                  <a:cubicBezTo>
                    <a:pt x="11659" y="5789"/>
                    <a:pt x="12056" y="5971"/>
                    <a:pt x="12424" y="6254"/>
                  </a:cubicBezTo>
                  <a:cubicBezTo>
                    <a:pt x="12793" y="6537"/>
                    <a:pt x="13130" y="6818"/>
                    <a:pt x="13434" y="7098"/>
                  </a:cubicBezTo>
                  <a:cubicBezTo>
                    <a:pt x="14270" y="7960"/>
                    <a:pt x="14996" y="8921"/>
                    <a:pt x="15601" y="9959"/>
                  </a:cubicBezTo>
                  <a:cubicBezTo>
                    <a:pt x="15851" y="10359"/>
                    <a:pt x="16140" y="10643"/>
                    <a:pt x="16469" y="10811"/>
                  </a:cubicBezTo>
                  <a:cubicBezTo>
                    <a:pt x="16667" y="10911"/>
                    <a:pt x="16863" y="10962"/>
                    <a:pt x="17059" y="10962"/>
                  </a:cubicBezTo>
                  <a:cubicBezTo>
                    <a:pt x="17189" y="10962"/>
                    <a:pt x="17319" y="10939"/>
                    <a:pt x="17449" y="10894"/>
                  </a:cubicBezTo>
                  <a:cubicBezTo>
                    <a:pt x="17762" y="10789"/>
                    <a:pt x="18049" y="10613"/>
                    <a:pt x="18286" y="10381"/>
                  </a:cubicBezTo>
                  <a:cubicBezTo>
                    <a:pt x="18520" y="10150"/>
                    <a:pt x="18670" y="9839"/>
                    <a:pt x="18734" y="9446"/>
                  </a:cubicBezTo>
                  <a:cubicBezTo>
                    <a:pt x="18799" y="9053"/>
                    <a:pt x="18734" y="8658"/>
                    <a:pt x="18541" y="8261"/>
                  </a:cubicBezTo>
                  <a:cubicBezTo>
                    <a:pt x="18298" y="7746"/>
                    <a:pt x="18087" y="7335"/>
                    <a:pt x="17911" y="7026"/>
                  </a:cubicBezTo>
                  <a:cubicBezTo>
                    <a:pt x="17735" y="6718"/>
                    <a:pt x="17451" y="6309"/>
                    <a:pt x="17060" y="5800"/>
                  </a:cubicBezTo>
                  <a:cubicBezTo>
                    <a:pt x="16784" y="5444"/>
                    <a:pt x="16487" y="5104"/>
                    <a:pt x="16171" y="4783"/>
                  </a:cubicBezTo>
                  <a:lnTo>
                    <a:pt x="16171" y="4783"/>
                  </a:lnTo>
                  <a:lnTo>
                    <a:pt x="18492" y="1972"/>
                  </a:lnTo>
                  <a:cubicBezTo>
                    <a:pt x="18726" y="1690"/>
                    <a:pt x="18817" y="1386"/>
                    <a:pt x="18765" y="1061"/>
                  </a:cubicBezTo>
                  <a:cubicBezTo>
                    <a:pt x="18714" y="736"/>
                    <a:pt x="18575" y="476"/>
                    <a:pt x="18350" y="282"/>
                  </a:cubicBezTo>
                  <a:cubicBezTo>
                    <a:pt x="18130" y="94"/>
                    <a:pt x="17865" y="0"/>
                    <a:pt x="17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0"/>
            <p:cNvSpPr/>
            <p:nvPr/>
          </p:nvSpPr>
          <p:spPr>
            <a:xfrm>
              <a:off x="2262950" y="3598725"/>
              <a:ext cx="486000" cy="558300"/>
            </a:xfrm>
            <a:custGeom>
              <a:rect b="b" l="l" r="r" t="t"/>
              <a:pathLst>
                <a:path extrusionOk="0" h="22332" w="19440">
                  <a:moveTo>
                    <a:pt x="17838" y="610"/>
                  </a:moveTo>
                  <a:cubicBezTo>
                    <a:pt x="18087" y="614"/>
                    <a:pt x="18292" y="674"/>
                    <a:pt x="18462" y="818"/>
                  </a:cubicBezTo>
                  <a:cubicBezTo>
                    <a:pt x="18634" y="965"/>
                    <a:pt x="18735" y="1161"/>
                    <a:pt x="18776" y="1415"/>
                  </a:cubicBezTo>
                  <a:cubicBezTo>
                    <a:pt x="18813" y="1653"/>
                    <a:pt x="18746" y="1872"/>
                    <a:pt x="18569" y="2087"/>
                  </a:cubicBezTo>
                  <a:lnTo>
                    <a:pt x="16458" y="4640"/>
                  </a:lnTo>
                  <a:cubicBezTo>
                    <a:pt x="16378" y="4564"/>
                    <a:pt x="16297" y="4488"/>
                    <a:pt x="16214" y="4413"/>
                  </a:cubicBezTo>
                  <a:cubicBezTo>
                    <a:pt x="15851" y="4073"/>
                    <a:pt x="15487" y="3761"/>
                    <a:pt x="15124" y="3480"/>
                  </a:cubicBezTo>
                  <a:lnTo>
                    <a:pt x="17205" y="962"/>
                  </a:lnTo>
                  <a:cubicBezTo>
                    <a:pt x="17397" y="730"/>
                    <a:pt x="17604" y="614"/>
                    <a:pt x="17838" y="610"/>
                  </a:cubicBezTo>
                  <a:close/>
                  <a:moveTo>
                    <a:pt x="14737" y="3948"/>
                  </a:moveTo>
                  <a:cubicBezTo>
                    <a:pt x="15091" y="4221"/>
                    <a:pt x="15447" y="4525"/>
                    <a:pt x="15804" y="4858"/>
                  </a:cubicBezTo>
                  <a:cubicBezTo>
                    <a:pt x="15895" y="4941"/>
                    <a:pt x="15985" y="5025"/>
                    <a:pt x="16071" y="5109"/>
                  </a:cubicBezTo>
                  <a:lnTo>
                    <a:pt x="16000" y="5194"/>
                  </a:lnTo>
                  <a:lnTo>
                    <a:pt x="14637" y="4069"/>
                  </a:lnTo>
                  <a:lnTo>
                    <a:pt x="14737" y="3948"/>
                  </a:lnTo>
                  <a:close/>
                  <a:moveTo>
                    <a:pt x="4250" y="17159"/>
                  </a:moveTo>
                  <a:lnTo>
                    <a:pt x="5627" y="18295"/>
                  </a:lnTo>
                  <a:lnTo>
                    <a:pt x="5383" y="18590"/>
                  </a:lnTo>
                  <a:cubicBezTo>
                    <a:pt x="5013" y="18321"/>
                    <a:pt x="4658" y="18032"/>
                    <a:pt x="4320" y="17723"/>
                  </a:cubicBezTo>
                  <a:cubicBezTo>
                    <a:pt x="4216" y="17632"/>
                    <a:pt x="4115" y="17538"/>
                    <a:pt x="4014" y="17444"/>
                  </a:cubicBezTo>
                  <a:lnTo>
                    <a:pt x="4250" y="17159"/>
                  </a:lnTo>
                  <a:close/>
                  <a:moveTo>
                    <a:pt x="10096" y="2088"/>
                  </a:moveTo>
                  <a:cubicBezTo>
                    <a:pt x="10313" y="2088"/>
                    <a:pt x="10537" y="2102"/>
                    <a:pt x="10768" y="2131"/>
                  </a:cubicBezTo>
                  <a:cubicBezTo>
                    <a:pt x="11900" y="2274"/>
                    <a:pt x="13066" y="2761"/>
                    <a:pt x="14250" y="3587"/>
                  </a:cubicBezTo>
                  <a:lnTo>
                    <a:pt x="13785" y="4150"/>
                  </a:lnTo>
                  <a:lnTo>
                    <a:pt x="16083" y="6047"/>
                  </a:lnTo>
                  <a:lnTo>
                    <a:pt x="16498" y="5544"/>
                  </a:lnTo>
                  <a:cubicBezTo>
                    <a:pt x="16726" y="5788"/>
                    <a:pt x="16937" y="6038"/>
                    <a:pt x="17131" y="6289"/>
                  </a:cubicBezTo>
                  <a:cubicBezTo>
                    <a:pt x="17511" y="6784"/>
                    <a:pt x="17790" y="7185"/>
                    <a:pt x="17958" y="7481"/>
                  </a:cubicBezTo>
                  <a:cubicBezTo>
                    <a:pt x="18131" y="7785"/>
                    <a:pt x="18339" y="8194"/>
                    <a:pt x="18579" y="8698"/>
                  </a:cubicBezTo>
                  <a:cubicBezTo>
                    <a:pt x="18746" y="9042"/>
                    <a:pt x="18800" y="9372"/>
                    <a:pt x="18746" y="9702"/>
                  </a:cubicBezTo>
                  <a:cubicBezTo>
                    <a:pt x="18691" y="10033"/>
                    <a:pt x="18572" y="10285"/>
                    <a:pt x="18384" y="10469"/>
                  </a:cubicBezTo>
                  <a:cubicBezTo>
                    <a:pt x="18178" y="10670"/>
                    <a:pt x="17930" y="10821"/>
                    <a:pt x="17660" y="10914"/>
                  </a:cubicBezTo>
                  <a:cubicBezTo>
                    <a:pt x="17563" y="10947"/>
                    <a:pt x="17467" y="10964"/>
                    <a:pt x="17370" y="10964"/>
                  </a:cubicBezTo>
                  <a:cubicBezTo>
                    <a:pt x="17222" y="10964"/>
                    <a:pt x="17072" y="10925"/>
                    <a:pt x="16917" y="10846"/>
                  </a:cubicBezTo>
                  <a:cubicBezTo>
                    <a:pt x="16639" y="10704"/>
                    <a:pt x="16386" y="10454"/>
                    <a:pt x="16172" y="10113"/>
                  </a:cubicBezTo>
                  <a:cubicBezTo>
                    <a:pt x="15568" y="9070"/>
                    <a:pt x="14825" y="8088"/>
                    <a:pt x="13949" y="7181"/>
                  </a:cubicBezTo>
                  <a:cubicBezTo>
                    <a:pt x="13638" y="6895"/>
                    <a:pt x="13292" y="6604"/>
                    <a:pt x="12919" y="6319"/>
                  </a:cubicBezTo>
                  <a:cubicBezTo>
                    <a:pt x="12514" y="6008"/>
                    <a:pt x="12072" y="5806"/>
                    <a:pt x="11604" y="5715"/>
                  </a:cubicBezTo>
                  <a:cubicBezTo>
                    <a:pt x="11482" y="5691"/>
                    <a:pt x="11370" y="5681"/>
                    <a:pt x="11267" y="5681"/>
                  </a:cubicBezTo>
                  <a:cubicBezTo>
                    <a:pt x="10801" y="5681"/>
                    <a:pt x="10514" y="5894"/>
                    <a:pt x="10349" y="6095"/>
                  </a:cubicBezTo>
                  <a:cubicBezTo>
                    <a:pt x="10023" y="6488"/>
                    <a:pt x="9915" y="6925"/>
                    <a:pt x="10026" y="7391"/>
                  </a:cubicBezTo>
                  <a:cubicBezTo>
                    <a:pt x="10125" y="7806"/>
                    <a:pt x="10401" y="8305"/>
                    <a:pt x="10866" y="8911"/>
                  </a:cubicBezTo>
                  <a:lnTo>
                    <a:pt x="12307" y="10859"/>
                  </a:lnTo>
                  <a:cubicBezTo>
                    <a:pt x="12880" y="11655"/>
                    <a:pt x="13337" y="12360"/>
                    <a:pt x="13663" y="12957"/>
                  </a:cubicBezTo>
                  <a:cubicBezTo>
                    <a:pt x="13978" y="13525"/>
                    <a:pt x="14214" y="14134"/>
                    <a:pt x="14364" y="14766"/>
                  </a:cubicBezTo>
                  <a:cubicBezTo>
                    <a:pt x="14502" y="15360"/>
                    <a:pt x="14495" y="15946"/>
                    <a:pt x="14344" y="16508"/>
                  </a:cubicBezTo>
                  <a:cubicBezTo>
                    <a:pt x="14190" y="17079"/>
                    <a:pt x="13876" y="17663"/>
                    <a:pt x="13409" y="18247"/>
                  </a:cubicBezTo>
                  <a:cubicBezTo>
                    <a:pt x="12664" y="19183"/>
                    <a:pt x="11769" y="19781"/>
                    <a:pt x="10750" y="20023"/>
                  </a:cubicBezTo>
                  <a:cubicBezTo>
                    <a:pt x="10360" y="20115"/>
                    <a:pt x="9966" y="20161"/>
                    <a:pt x="9567" y="20161"/>
                  </a:cubicBezTo>
                  <a:cubicBezTo>
                    <a:pt x="8912" y="20161"/>
                    <a:pt x="8247" y="20037"/>
                    <a:pt x="7577" y="19790"/>
                  </a:cubicBezTo>
                  <a:cubicBezTo>
                    <a:pt x="7011" y="19580"/>
                    <a:pt x="6446" y="19295"/>
                    <a:pt x="5884" y="18934"/>
                  </a:cubicBezTo>
                  <a:lnTo>
                    <a:pt x="6481" y="18213"/>
                  </a:lnTo>
                  <a:lnTo>
                    <a:pt x="4169" y="16305"/>
                  </a:lnTo>
                  <a:lnTo>
                    <a:pt x="3582" y="17017"/>
                  </a:lnTo>
                  <a:cubicBezTo>
                    <a:pt x="2170" y="15567"/>
                    <a:pt x="1201" y="13918"/>
                    <a:pt x="697" y="12105"/>
                  </a:cubicBezTo>
                  <a:cubicBezTo>
                    <a:pt x="621" y="11795"/>
                    <a:pt x="640" y="11513"/>
                    <a:pt x="753" y="11242"/>
                  </a:cubicBezTo>
                  <a:cubicBezTo>
                    <a:pt x="869" y="10968"/>
                    <a:pt x="1037" y="10764"/>
                    <a:pt x="1265" y="10618"/>
                  </a:cubicBezTo>
                  <a:cubicBezTo>
                    <a:pt x="1511" y="10464"/>
                    <a:pt x="1789" y="10365"/>
                    <a:pt x="2078" y="10330"/>
                  </a:cubicBezTo>
                  <a:cubicBezTo>
                    <a:pt x="2128" y="10323"/>
                    <a:pt x="2177" y="10320"/>
                    <a:pt x="2225" y="10320"/>
                  </a:cubicBezTo>
                  <a:cubicBezTo>
                    <a:pt x="2437" y="10320"/>
                    <a:pt x="2637" y="10385"/>
                    <a:pt x="2832" y="10518"/>
                  </a:cubicBezTo>
                  <a:cubicBezTo>
                    <a:pt x="3083" y="10688"/>
                    <a:pt x="3298" y="10966"/>
                    <a:pt x="3477" y="11355"/>
                  </a:cubicBezTo>
                  <a:cubicBezTo>
                    <a:pt x="3516" y="11429"/>
                    <a:pt x="3605" y="11644"/>
                    <a:pt x="3749" y="12000"/>
                  </a:cubicBezTo>
                  <a:cubicBezTo>
                    <a:pt x="3901" y="12375"/>
                    <a:pt x="4039" y="12692"/>
                    <a:pt x="4163" y="12954"/>
                  </a:cubicBezTo>
                  <a:cubicBezTo>
                    <a:pt x="4294" y="13230"/>
                    <a:pt x="4507" y="13570"/>
                    <a:pt x="4811" y="13993"/>
                  </a:cubicBezTo>
                  <a:cubicBezTo>
                    <a:pt x="5113" y="14414"/>
                    <a:pt x="5461" y="14801"/>
                    <a:pt x="5847" y="15147"/>
                  </a:cubicBezTo>
                  <a:cubicBezTo>
                    <a:pt x="6107" y="15427"/>
                    <a:pt x="6422" y="15692"/>
                    <a:pt x="6782" y="15933"/>
                  </a:cubicBezTo>
                  <a:cubicBezTo>
                    <a:pt x="7118" y="16162"/>
                    <a:pt x="7471" y="16364"/>
                    <a:pt x="7838" y="16538"/>
                  </a:cubicBezTo>
                  <a:cubicBezTo>
                    <a:pt x="8145" y="16682"/>
                    <a:pt x="8462" y="16755"/>
                    <a:pt x="8781" y="16755"/>
                  </a:cubicBezTo>
                  <a:cubicBezTo>
                    <a:pt x="8857" y="16755"/>
                    <a:pt x="8934" y="16751"/>
                    <a:pt x="9011" y="16743"/>
                  </a:cubicBezTo>
                  <a:cubicBezTo>
                    <a:pt x="9433" y="16698"/>
                    <a:pt x="9795" y="16496"/>
                    <a:pt x="10088" y="16142"/>
                  </a:cubicBezTo>
                  <a:cubicBezTo>
                    <a:pt x="10338" y="15837"/>
                    <a:pt x="10407" y="15413"/>
                    <a:pt x="10293" y="14875"/>
                  </a:cubicBezTo>
                  <a:cubicBezTo>
                    <a:pt x="10188" y="14392"/>
                    <a:pt x="9920" y="13857"/>
                    <a:pt x="9497" y="13290"/>
                  </a:cubicBezTo>
                  <a:lnTo>
                    <a:pt x="8075" y="11290"/>
                  </a:lnTo>
                  <a:cubicBezTo>
                    <a:pt x="7553" y="10536"/>
                    <a:pt x="7140" y="9908"/>
                    <a:pt x="6848" y="9425"/>
                  </a:cubicBezTo>
                  <a:cubicBezTo>
                    <a:pt x="6550" y="8928"/>
                    <a:pt x="6289" y="8407"/>
                    <a:pt x="6069" y="7869"/>
                  </a:cubicBezTo>
                  <a:cubicBezTo>
                    <a:pt x="5848" y="7334"/>
                    <a:pt x="5736" y="6853"/>
                    <a:pt x="5739" y="6443"/>
                  </a:cubicBezTo>
                  <a:cubicBezTo>
                    <a:pt x="5739" y="6029"/>
                    <a:pt x="5828" y="5581"/>
                    <a:pt x="6003" y="5109"/>
                  </a:cubicBezTo>
                  <a:cubicBezTo>
                    <a:pt x="6179" y="4638"/>
                    <a:pt x="6477" y="4144"/>
                    <a:pt x="6892" y="3642"/>
                  </a:cubicBezTo>
                  <a:cubicBezTo>
                    <a:pt x="7752" y="2599"/>
                    <a:pt x="8804" y="2088"/>
                    <a:pt x="10096" y="2088"/>
                  </a:cubicBezTo>
                  <a:close/>
                  <a:moveTo>
                    <a:pt x="3628" y="17912"/>
                  </a:moveTo>
                  <a:cubicBezTo>
                    <a:pt x="3721" y="18001"/>
                    <a:pt x="3818" y="18088"/>
                    <a:pt x="3915" y="18174"/>
                  </a:cubicBezTo>
                  <a:cubicBezTo>
                    <a:pt x="4259" y="18488"/>
                    <a:pt x="4620" y="18783"/>
                    <a:pt x="4996" y="19058"/>
                  </a:cubicBezTo>
                  <a:lnTo>
                    <a:pt x="3082" y="21377"/>
                  </a:lnTo>
                  <a:cubicBezTo>
                    <a:pt x="2888" y="21612"/>
                    <a:pt x="2678" y="21726"/>
                    <a:pt x="2430" y="21726"/>
                  </a:cubicBezTo>
                  <a:cubicBezTo>
                    <a:pt x="2368" y="21726"/>
                    <a:pt x="2305" y="21719"/>
                    <a:pt x="2238" y="21705"/>
                  </a:cubicBezTo>
                  <a:cubicBezTo>
                    <a:pt x="1888" y="21634"/>
                    <a:pt x="1661" y="21452"/>
                    <a:pt x="1522" y="21134"/>
                  </a:cubicBezTo>
                  <a:cubicBezTo>
                    <a:pt x="1440" y="20944"/>
                    <a:pt x="1369" y="20647"/>
                    <a:pt x="1704" y="20240"/>
                  </a:cubicBezTo>
                  <a:lnTo>
                    <a:pt x="3628" y="17912"/>
                  </a:lnTo>
                  <a:close/>
                  <a:moveTo>
                    <a:pt x="17840" y="0"/>
                  </a:moveTo>
                  <a:cubicBezTo>
                    <a:pt x="17835" y="0"/>
                    <a:pt x="17831" y="0"/>
                    <a:pt x="17826" y="1"/>
                  </a:cubicBezTo>
                  <a:cubicBezTo>
                    <a:pt x="17410" y="8"/>
                    <a:pt x="17044" y="201"/>
                    <a:pt x="16738" y="572"/>
                  </a:cubicBezTo>
                  <a:lnTo>
                    <a:pt x="14636" y="3117"/>
                  </a:lnTo>
                  <a:cubicBezTo>
                    <a:pt x="13357" y="2217"/>
                    <a:pt x="12087" y="1684"/>
                    <a:pt x="10842" y="1528"/>
                  </a:cubicBezTo>
                  <a:cubicBezTo>
                    <a:pt x="10590" y="1496"/>
                    <a:pt x="10343" y="1480"/>
                    <a:pt x="10103" y="1480"/>
                  </a:cubicBezTo>
                  <a:cubicBezTo>
                    <a:pt x="8633" y="1480"/>
                    <a:pt x="7397" y="2076"/>
                    <a:pt x="6425" y="3254"/>
                  </a:cubicBezTo>
                  <a:cubicBezTo>
                    <a:pt x="5966" y="3810"/>
                    <a:pt x="5634" y="4361"/>
                    <a:pt x="5435" y="4898"/>
                  </a:cubicBezTo>
                  <a:cubicBezTo>
                    <a:pt x="5235" y="5436"/>
                    <a:pt x="5133" y="5956"/>
                    <a:pt x="5132" y="6440"/>
                  </a:cubicBezTo>
                  <a:cubicBezTo>
                    <a:pt x="5129" y="6931"/>
                    <a:pt x="5257" y="7490"/>
                    <a:pt x="5509" y="8101"/>
                  </a:cubicBezTo>
                  <a:cubicBezTo>
                    <a:pt x="5741" y="8667"/>
                    <a:pt x="6016" y="9214"/>
                    <a:pt x="6330" y="9738"/>
                  </a:cubicBezTo>
                  <a:cubicBezTo>
                    <a:pt x="6627" y="10231"/>
                    <a:pt x="7046" y="10871"/>
                    <a:pt x="7579" y="11638"/>
                  </a:cubicBezTo>
                  <a:lnTo>
                    <a:pt x="9007" y="13646"/>
                  </a:lnTo>
                  <a:cubicBezTo>
                    <a:pt x="9381" y="14148"/>
                    <a:pt x="9614" y="14605"/>
                    <a:pt x="9700" y="15003"/>
                  </a:cubicBezTo>
                  <a:cubicBezTo>
                    <a:pt x="9774" y="15349"/>
                    <a:pt x="9747" y="15602"/>
                    <a:pt x="9621" y="15757"/>
                  </a:cubicBezTo>
                  <a:cubicBezTo>
                    <a:pt x="9429" y="15987"/>
                    <a:pt x="9209" y="16112"/>
                    <a:pt x="8946" y="16141"/>
                  </a:cubicBezTo>
                  <a:cubicBezTo>
                    <a:pt x="8891" y="16147"/>
                    <a:pt x="8836" y="16150"/>
                    <a:pt x="8782" y="16150"/>
                  </a:cubicBezTo>
                  <a:cubicBezTo>
                    <a:pt x="8551" y="16150"/>
                    <a:pt x="8324" y="16096"/>
                    <a:pt x="8093" y="15989"/>
                  </a:cubicBezTo>
                  <a:cubicBezTo>
                    <a:pt x="7754" y="15828"/>
                    <a:pt x="7429" y="15642"/>
                    <a:pt x="7119" y="15430"/>
                  </a:cubicBezTo>
                  <a:cubicBezTo>
                    <a:pt x="6810" y="15225"/>
                    <a:pt x="6525" y="14986"/>
                    <a:pt x="6270" y="14716"/>
                  </a:cubicBezTo>
                  <a:cubicBezTo>
                    <a:pt x="5910" y="14392"/>
                    <a:pt x="5586" y="14031"/>
                    <a:pt x="5302" y="13639"/>
                  </a:cubicBezTo>
                  <a:cubicBezTo>
                    <a:pt x="5022" y="13252"/>
                    <a:pt x="4823" y="12935"/>
                    <a:pt x="4710" y="12695"/>
                  </a:cubicBezTo>
                  <a:cubicBezTo>
                    <a:pt x="4590" y="12442"/>
                    <a:pt x="4456" y="12135"/>
                    <a:pt x="4310" y="11773"/>
                  </a:cubicBezTo>
                  <a:cubicBezTo>
                    <a:pt x="4155" y="11389"/>
                    <a:pt x="4056" y="11158"/>
                    <a:pt x="4021" y="11092"/>
                  </a:cubicBezTo>
                  <a:cubicBezTo>
                    <a:pt x="3802" y="10613"/>
                    <a:pt x="3517" y="10251"/>
                    <a:pt x="3170" y="10018"/>
                  </a:cubicBezTo>
                  <a:cubicBezTo>
                    <a:pt x="2873" y="9816"/>
                    <a:pt x="2555" y="9715"/>
                    <a:pt x="2219" y="9715"/>
                  </a:cubicBezTo>
                  <a:cubicBezTo>
                    <a:pt x="2146" y="9715"/>
                    <a:pt x="2072" y="9720"/>
                    <a:pt x="1997" y="9730"/>
                  </a:cubicBezTo>
                  <a:cubicBezTo>
                    <a:pt x="1622" y="9777"/>
                    <a:pt x="1261" y="9906"/>
                    <a:pt x="941" y="10107"/>
                  </a:cubicBezTo>
                  <a:cubicBezTo>
                    <a:pt x="609" y="10318"/>
                    <a:pt x="358" y="10622"/>
                    <a:pt x="195" y="11009"/>
                  </a:cubicBezTo>
                  <a:cubicBezTo>
                    <a:pt x="29" y="11399"/>
                    <a:pt x="1" y="11819"/>
                    <a:pt x="110" y="12256"/>
                  </a:cubicBezTo>
                  <a:lnTo>
                    <a:pt x="111" y="12264"/>
                  </a:lnTo>
                  <a:cubicBezTo>
                    <a:pt x="651" y="14198"/>
                    <a:pt x="1685" y="15952"/>
                    <a:pt x="3193" y="17489"/>
                  </a:cubicBezTo>
                  <a:lnTo>
                    <a:pt x="1238" y="19856"/>
                  </a:lnTo>
                  <a:cubicBezTo>
                    <a:pt x="733" y="20467"/>
                    <a:pt x="811" y="21020"/>
                    <a:pt x="967" y="21376"/>
                  </a:cubicBezTo>
                  <a:cubicBezTo>
                    <a:pt x="1185" y="21877"/>
                    <a:pt x="1571" y="22187"/>
                    <a:pt x="2116" y="22299"/>
                  </a:cubicBezTo>
                  <a:cubicBezTo>
                    <a:pt x="2219" y="22321"/>
                    <a:pt x="2323" y="22332"/>
                    <a:pt x="2428" y="22332"/>
                  </a:cubicBezTo>
                  <a:cubicBezTo>
                    <a:pt x="2855" y="22332"/>
                    <a:pt x="3238" y="22139"/>
                    <a:pt x="3548" y="21764"/>
                  </a:cubicBezTo>
                  <a:lnTo>
                    <a:pt x="5496" y="19406"/>
                  </a:lnTo>
                  <a:cubicBezTo>
                    <a:pt x="6115" y="19808"/>
                    <a:pt x="6740" y="20127"/>
                    <a:pt x="7368" y="20359"/>
                  </a:cubicBezTo>
                  <a:cubicBezTo>
                    <a:pt x="8105" y="20631"/>
                    <a:pt x="8841" y="20768"/>
                    <a:pt x="9565" y="20768"/>
                  </a:cubicBezTo>
                  <a:cubicBezTo>
                    <a:pt x="10012" y="20768"/>
                    <a:pt x="10454" y="20716"/>
                    <a:pt x="10890" y="20613"/>
                  </a:cubicBezTo>
                  <a:cubicBezTo>
                    <a:pt x="12044" y="20338"/>
                    <a:pt x="13051" y="19670"/>
                    <a:pt x="13883" y="18624"/>
                  </a:cubicBezTo>
                  <a:cubicBezTo>
                    <a:pt x="14401" y="17977"/>
                    <a:pt x="14754" y="17318"/>
                    <a:pt x="14929" y="16666"/>
                  </a:cubicBezTo>
                  <a:cubicBezTo>
                    <a:pt x="15107" y="16007"/>
                    <a:pt x="15115" y="15320"/>
                    <a:pt x="14953" y="14629"/>
                  </a:cubicBezTo>
                  <a:cubicBezTo>
                    <a:pt x="14791" y="13944"/>
                    <a:pt x="14535" y="13284"/>
                    <a:pt x="14194" y="12666"/>
                  </a:cubicBezTo>
                  <a:cubicBezTo>
                    <a:pt x="13856" y="12049"/>
                    <a:pt x="13387" y="11322"/>
                    <a:pt x="12796" y="10503"/>
                  </a:cubicBezTo>
                  <a:lnTo>
                    <a:pt x="11349" y="8546"/>
                  </a:lnTo>
                  <a:cubicBezTo>
                    <a:pt x="10940" y="8013"/>
                    <a:pt x="10692" y="7578"/>
                    <a:pt x="10614" y="7250"/>
                  </a:cubicBezTo>
                  <a:cubicBezTo>
                    <a:pt x="10548" y="6972"/>
                    <a:pt x="10612" y="6728"/>
                    <a:pt x="10816" y="6481"/>
                  </a:cubicBezTo>
                  <a:cubicBezTo>
                    <a:pt x="10888" y="6393"/>
                    <a:pt x="11010" y="6287"/>
                    <a:pt x="11261" y="6287"/>
                  </a:cubicBezTo>
                  <a:cubicBezTo>
                    <a:pt x="11328" y="6287"/>
                    <a:pt x="11403" y="6295"/>
                    <a:pt x="11488" y="6311"/>
                  </a:cubicBezTo>
                  <a:cubicBezTo>
                    <a:pt x="11863" y="6383"/>
                    <a:pt x="12221" y="6547"/>
                    <a:pt x="12549" y="6798"/>
                  </a:cubicBezTo>
                  <a:cubicBezTo>
                    <a:pt x="12908" y="7072"/>
                    <a:pt x="13241" y="7349"/>
                    <a:pt x="13525" y="7612"/>
                  </a:cubicBezTo>
                  <a:cubicBezTo>
                    <a:pt x="14345" y="8460"/>
                    <a:pt x="15060" y="9403"/>
                    <a:pt x="15653" y="10423"/>
                  </a:cubicBezTo>
                  <a:cubicBezTo>
                    <a:pt x="15931" y="10868"/>
                    <a:pt x="16264" y="11191"/>
                    <a:pt x="16641" y="11384"/>
                  </a:cubicBezTo>
                  <a:cubicBezTo>
                    <a:pt x="16883" y="11506"/>
                    <a:pt x="17126" y="11568"/>
                    <a:pt x="17368" y="11568"/>
                  </a:cubicBezTo>
                  <a:cubicBezTo>
                    <a:pt x="17532" y="11568"/>
                    <a:pt x="17695" y="11540"/>
                    <a:pt x="17858" y="11484"/>
                  </a:cubicBezTo>
                  <a:cubicBezTo>
                    <a:pt x="18213" y="11362"/>
                    <a:pt x="18539" y="11162"/>
                    <a:pt x="18807" y="10899"/>
                  </a:cubicBezTo>
                  <a:cubicBezTo>
                    <a:pt x="19088" y="10626"/>
                    <a:pt x="19268" y="10255"/>
                    <a:pt x="19342" y="9799"/>
                  </a:cubicBezTo>
                  <a:cubicBezTo>
                    <a:pt x="19416" y="9344"/>
                    <a:pt x="19343" y="8885"/>
                    <a:pt x="19125" y="8434"/>
                  </a:cubicBezTo>
                  <a:cubicBezTo>
                    <a:pt x="18880" y="7918"/>
                    <a:pt x="18664" y="7496"/>
                    <a:pt x="18484" y="7180"/>
                  </a:cubicBezTo>
                  <a:cubicBezTo>
                    <a:pt x="18302" y="6860"/>
                    <a:pt x="18007" y="6435"/>
                    <a:pt x="17610" y="5918"/>
                  </a:cubicBezTo>
                  <a:cubicBezTo>
                    <a:pt x="17389" y="5630"/>
                    <a:pt x="17146" y="5348"/>
                    <a:pt x="16886" y="5070"/>
                  </a:cubicBezTo>
                  <a:lnTo>
                    <a:pt x="19035" y="2470"/>
                  </a:lnTo>
                  <a:cubicBezTo>
                    <a:pt x="19325" y="2118"/>
                    <a:pt x="19440" y="1730"/>
                    <a:pt x="19375" y="1317"/>
                  </a:cubicBezTo>
                  <a:cubicBezTo>
                    <a:pt x="19312" y="920"/>
                    <a:pt x="19139" y="600"/>
                    <a:pt x="18856" y="356"/>
                  </a:cubicBezTo>
                  <a:cubicBezTo>
                    <a:pt x="18577" y="115"/>
                    <a:pt x="18238" y="0"/>
                    <a:pt x="178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0"/>
            <p:cNvSpPr/>
            <p:nvPr/>
          </p:nvSpPr>
          <p:spPr>
            <a:xfrm>
              <a:off x="967075" y="2556650"/>
              <a:ext cx="2732675" cy="2817825"/>
            </a:xfrm>
            <a:custGeom>
              <a:rect b="b" l="l" r="r" t="t"/>
              <a:pathLst>
                <a:path extrusionOk="0" h="112713" w="109307">
                  <a:moveTo>
                    <a:pt x="40247" y="0"/>
                  </a:moveTo>
                  <a:lnTo>
                    <a:pt x="0" y="36443"/>
                  </a:lnTo>
                  <a:lnTo>
                    <a:pt x="69061" y="112712"/>
                  </a:lnTo>
                  <a:lnTo>
                    <a:pt x="109306" y="76271"/>
                  </a:lnTo>
                  <a:lnTo>
                    <a:pt x="40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0"/>
            <p:cNvSpPr/>
            <p:nvPr/>
          </p:nvSpPr>
          <p:spPr>
            <a:xfrm>
              <a:off x="958900" y="2549250"/>
              <a:ext cx="2749600" cy="2832900"/>
            </a:xfrm>
            <a:custGeom>
              <a:rect b="b" l="l" r="r" t="t"/>
              <a:pathLst>
                <a:path extrusionOk="0" h="113316" w="109984">
                  <a:moveTo>
                    <a:pt x="40560" y="731"/>
                  </a:moveTo>
                  <a:lnTo>
                    <a:pt x="109219" y="76546"/>
                  </a:lnTo>
                  <a:lnTo>
                    <a:pt x="69426" y="112585"/>
                  </a:lnTo>
                  <a:lnTo>
                    <a:pt x="765" y="36770"/>
                  </a:lnTo>
                  <a:lnTo>
                    <a:pt x="40560" y="731"/>
                  </a:lnTo>
                  <a:close/>
                  <a:moveTo>
                    <a:pt x="40581" y="0"/>
                  </a:moveTo>
                  <a:cubicBezTo>
                    <a:pt x="40509" y="0"/>
                    <a:pt x="40436" y="26"/>
                    <a:pt x="40378" y="79"/>
                  </a:cubicBezTo>
                  <a:lnTo>
                    <a:pt x="134" y="36524"/>
                  </a:lnTo>
                  <a:cubicBezTo>
                    <a:pt x="11" y="36636"/>
                    <a:pt x="0" y="36828"/>
                    <a:pt x="114" y="36953"/>
                  </a:cubicBezTo>
                  <a:lnTo>
                    <a:pt x="69180" y="113216"/>
                  </a:lnTo>
                  <a:cubicBezTo>
                    <a:pt x="69233" y="113276"/>
                    <a:pt x="69308" y="113311"/>
                    <a:pt x="69388" y="113315"/>
                  </a:cubicBezTo>
                  <a:lnTo>
                    <a:pt x="69404" y="113315"/>
                  </a:lnTo>
                  <a:cubicBezTo>
                    <a:pt x="69479" y="113315"/>
                    <a:pt x="69551" y="113288"/>
                    <a:pt x="69607" y="113237"/>
                  </a:cubicBezTo>
                  <a:lnTo>
                    <a:pt x="109851" y="76792"/>
                  </a:lnTo>
                  <a:cubicBezTo>
                    <a:pt x="109975" y="76680"/>
                    <a:pt x="109984" y="76488"/>
                    <a:pt x="109872" y="76365"/>
                  </a:cubicBezTo>
                  <a:lnTo>
                    <a:pt x="40806" y="100"/>
                  </a:lnTo>
                  <a:cubicBezTo>
                    <a:pt x="40746" y="34"/>
                    <a:pt x="40664" y="0"/>
                    <a:pt x="40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0"/>
            <p:cNvSpPr/>
            <p:nvPr/>
          </p:nvSpPr>
          <p:spPr>
            <a:xfrm>
              <a:off x="1201475" y="2799675"/>
              <a:ext cx="2245400" cy="2315675"/>
            </a:xfrm>
            <a:custGeom>
              <a:rect b="b" l="l" r="r" t="t"/>
              <a:pathLst>
                <a:path extrusionOk="0" h="92627" w="89816">
                  <a:moveTo>
                    <a:pt x="33797" y="1"/>
                  </a:moveTo>
                  <a:cubicBezTo>
                    <a:pt x="32707" y="988"/>
                    <a:pt x="31339" y="1474"/>
                    <a:pt x="29976" y="1474"/>
                  </a:cubicBezTo>
                  <a:cubicBezTo>
                    <a:pt x="28778" y="1474"/>
                    <a:pt x="27583" y="1098"/>
                    <a:pt x="26584" y="356"/>
                  </a:cubicBezTo>
                  <a:lnTo>
                    <a:pt x="1329" y="23227"/>
                  </a:lnTo>
                  <a:cubicBezTo>
                    <a:pt x="2696" y="25511"/>
                    <a:pt x="2309" y="28517"/>
                    <a:pt x="261" y="30371"/>
                  </a:cubicBezTo>
                  <a:cubicBezTo>
                    <a:pt x="178" y="30448"/>
                    <a:pt x="89" y="30514"/>
                    <a:pt x="0" y="30583"/>
                  </a:cubicBezTo>
                  <a:lnTo>
                    <a:pt x="56041" y="92465"/>
                  </a:lnTo>
                  <a:cubicBezTo>
                    <a:pt x="56119" y="92385"/>
                    <a:pt x="56195" y="92303"/>
                    <a:pt x="56278" y="92228"/>
                  </a:cubicBezTo>
                  <a:cubicBezTo>
                    <a:pt x="57369" y="91240"/>
                    <a:pt x="58737" y="90753"/>
                    <a:pt x="60101" y="90753"/>
                  </a:cubicBezTo>
                  <a:cubicBezTo>
                    <a:pt x="61654" y="90753"/>
                    <a:pt x="63202" y="91384"/>
                    <a:pt x="64326" y="92626"/>
                  </a:cubicBezTo>
                  <a:lnTo>
                    <a:pt x="89416" y="69904"/>
                  </a:lnTo>
                  <a:cubicBezTo>
                    <a:pt x="87304" y="67572"/>
                    <a:pt x="87483" y="63968"/>
                    <a:pt x="89816" y="61856"/>
                  </a:cubicBezTo>
                  <a:lnTo>
                    <a:pt x="33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0"/>
            <p:cNvSpPr/>
            <p:nvPr/>
          </p:nvSpPr>
          <p:spPr>
            <a:xfrm>
              <a:off x="1192950" y="2792100"/>
              <a:ext cx="2262350" cy="2330800"/>
            </a:xfrm>
            <a:custGeom>
              <a:rect b="b" l="l" r="r" t="t"/>
              <a:pathLst>
                <a:path extrusionOk="0" h="93232" w="90494">
                  <a:moveTo>
                    <a:pt x="34112" y="726"/>
                  </a:moveTo>
                  <a:lnTo>
                    <a:pt x="89733" y="62144"/>
                  </a:lnTo>
                  <a:cubicBezTo>
                    <a:pt x="88680" y="63197"/>
                    <a:pt x="88063" y="64587"/>
                    <a:pt x="87988" y="66086"/>
                  </a:cubicBezTo>
                  <a:cubicBezTo>
                    <a:pt x="87914" y="67586"/>
                    <a:pt x="88391" y="69027"/>
                    <a:pt x="89336" y="70181"/>
                  </a:cubicBezTo>
                  <a:lnTo>
                    <a:pt x="64683" y="92506"/>
                  </a:lnTo>
                  <a:cubicBezTo>
                    <a:pt x="63521" y="91346"/>
                    <a:pt x="61985" y="90756"/>
                    <a:pt x="60441" y="90756"/>
                  </a:cubicBezTo>
                  <a:cubicBezTo>
                    <a:pt x="60438" y="90756"/>
                    <a:pt x="60434" y="90756"/>
                    <a:pt x="60431" y="90756"/>
                  </a:cubicBezTo>
                  <a:cubicBezTo>
                    <a:pt x="58947" y="90756"/>
                    <a:pt x="57516" y="91309"/>
                    <a:pt x="56416" y="92305"/>
                  </a:cubicBezTo>
                  <a:cubicBezTo>
                    <a:pt x="56410" y="92313"/>
                    <a:pt x="56400" y="92320"/>
                    <a:pt x="56393" y="92328"/>
                  </a:cubicBezTo>
                  <a:lnTo>
                    <a:pt x="782" y="30920"/>
                  </a:lnTo>
                  <a:cubicBezTo>
                    <a:pt x="789" y="30914"/>
                    <a:pt x="797" y="30906"/>
                    <a:pt x="805" y="30899"/>
                  </a:cubicBezTo>
                  <a:cubicBezTo>
                    <a:pt x="2857" y="29041"/>
                    <a:pt x="3363" y="26004"/>
                    <a:pt x="2053" y="23592"/>
                  </a:cubicBezTo>
                  <a:lnTo>
                    <a:pt x="26947" y="1046"/>
                  </a:lnTo>
                  <a:cubicBezTo>
                    <a:pt x="27962" y="1736"/>
                    <a:pt x="29137" y="2077"/>
                    <a:pt x="30310" y="2077"/>
                  </a:cubicBezTo>
                  <a:cubicBezTo>
                    <a:pt x="31664" y="2077"/>
                    <a:pt x="33015" y="1622"/>
                    <a:pt x="34112" y="726"/>
                  </a:cubicBezTo>
                  <a:close/>
                  <a:moveTo>
                    <a:pt x="34138" y="0"/>
                  </a:moveTo>
                  <a:cubicBezTo>
                    <a:pt x="34066" y="0"/>
                    <a:pt x="33993" y="26"/>
                    <a:pt x="33935" y="79"/>
                  </a:cubicBezTo>
                  <a:cubicBezTo>
                    <a:pt x="32914" y="1002"/>
                    <a:pt x="31613" y="1471"/>
                    <a:pt x="30309" y="1471"/>
                  </a:cubicBezTo>
                  <a:cubicBezTo>
                    <a:pt x="29184" y="1471"/>
                    <a:pt x="28057" y="1123"/>
                    <a:pt x="27104" y="416"/>
                  </a:cubicBezTo>
                  <a:cubicBezTo>
                    <a:pt x="27051" y="375"/>
                    <a:pt x="26987" y="355"/>
                    <a:pt x="26923" y="355"/>
                  </a:cubicBezTo>
                  <a:cubicBezTo>
                    <a:pt x="26850" y="355"/>
                    <a:pt x="26777" y="382"/>
                    <a:pt x="26720" y="434"/>
                  </a:cubicBezTo>
                  <a:lnTo>
                    <a:pt x="1465" y="23306"/>
                  </a:lnTo>
                  <a:cubicBezTo>
                    <a:pt x="1359" y="23402"/>
                    <a:pt x="1335" y="23561"/>
                    <a:pt x="1409" y="23686"/>
                  </a:cubicBezTo>
                  <a:cubicBezTo>
                    <a:pt x="2725" y="25884"/>
                    <a:pt x="2300" y="28729"/>
                    <a:pt x="397" y="30451"/>
                  </a:cubicBezTo>
                  <a:cubicBezTo>
                    <a:pt x="343" y="30502"/>
                    <a:pt x="284" y="30548"/>
                    <a:pt x="226" y="30593"/>
                  </a:cubicBezTo>
                  <a:lnTo>
                    <a:pt x="153" y="30651"/>
                  </a:lnTo>
                  <a:cubicBezTo>
                    <a:pt x="17" y="30760"/>
                    <a:pt x="0" y="30961"/>
                    <a:pt x="117" y="31091"/>
                  </a:cubicBezTo>
                  <a:lnTo>
                    <a:pt x="56158" y="92972"/>
                  </a:lnTo>
                  <a:cubicBezTo>
                    <a:pt x="56214" y="93033"/>
                    <a:pt x="56292" y="93070"/>
                    <a:pt x="56376" y="93071"/>
                  </a:cubicBezTo>
                  <a:cubicBezTo>
                    <a:pt x="56380" y="93071"/>
                    <a:pt x="56385" y="93072"/>
                    <a:pt x="56389" y="93072"/>
                  </a:cubicBezTo>
                  <a:cubicBezTo>
                    <a:pt x="56469" y="93072"/>
                    <a:pt x="56544" y="93039"/>
                    <a:pt x="56598" y="92981"/>
                  </a:cubicBezTo>
                  <a:lnTo>
                    <a:pt x="56663" y="92914"/>
                  </a:lnTo>
                  <a:cubicBezTo>
                    <a:pt x="56716" y="92860"/>
                    <a:pt x="56768" y="92807"/>
                    <a:pt x="56824" y="92756"/>
                  </a:cubicBezTo>
                  <a:cubicBezTo>
                    <a:pt x="57855" y="91822"/>
                    <a:pt x="59151" y="91362"/>
                    <a:pt x="60443" y="91362"/>
                  </a:cubicBezTo>
                  <a:cubicBezTo>
                    <a:pt x="61915" y="91362"/>
                    <a:pt x="63380" y="91959"/>
                    <a:pt x="64443" y="93132"/>
                  </a:cubicBezTo>
                  <a:cubicBezTo>
                    <a:pt x="64497" y="93192"/>
                    <a:pt x="64572" y="93227"/>
                    <a:pt x="64653" y="93231"/>
                  </a:cubicBezTo>
                  <a:lnTo>
                    <a:pt x="64667" y="93231"/>
                  </a:lnTo>
                  <a:cubicBezTo>
                    <a:pt x="64743" y="93231"/>
                    <a:pt x="64816" y="93204"/>
                    <a:pt x="64870" y="93153"/>
                  </a:cubicBezTo>
                  <a:lnTo>
                    <a:pt x="89961" y="70431"/>
                  </a:lnTo>
                  <a:cubicBezTo>
                    <a:pt x="90021" y="70377"/>
                    <a:pt x="90056" y="70302"/>
                    <a:pt x="90060" y="70222"/>
                  </a:cubicBezTo>
                  <a:cubicBezTo>
                    <a:pt x="90064" y="70141"/>
                    <a:pt x="90035" y="70063"/>
                    <a:pt x="89982" y="70003"/>
                  </a:cubicBezTo>
                  <a:cubicBezTo>
                    <a:pt x="89022" y="68943"/>
                    <a:pt x="88522" y="67544"/>
                    <a:pt x="88593" y="66115"/>
                  </a:cubicBezTo>
                  <a:cubicBezTo>
                    <a:pt x="88664" y="64686"/>
                    <a:pt x="89300" y="63344"/>
                    <a:pt x="90360" y="62383"/>
                  </a:cubicBezTo>
                  <a:cubicBezTo>
                    <a:pt x="90483" y="62271"/>
                    <a:pt x="90494" y="62080"/>
                    <a:pt x="90381" y="61956"/>
                  </a:cubicBezTo>
                  <a:lnTo>
                    <a:pt x="34363" y="101"/>
                  </a:lnTo>
                  <a:cubicBezTo>
                    <a:pt x="34304" y="34"/>
                    <a:pt x="34221" y="0"/>
                    <a:pt x="34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0"/>
            <p:cNvSpPr/>
            <p:nvPr/>
          </p:nvSpPr>
          <p:spPr>
            <a:xfrm>
              <a:off x="1854650" y="3712800"/>
              <a:ext cx="757200" cy="694100"/>
            </a:xfrm>
            <a:custGeom>
              <a:rect b="b" l="l" r="r" t="t"/>
              <a:pathLst>
                <a:path extrusionOk="0" h="27764" w="30288">
                  <a:moveTo>
                    <a:pt x="4343" y="1"/>
                  </a:moveTo>
                  <a:cubicBezTo>
                    <a:pt x="4239" y="1"/>
                    <a:pt x="4137" y="54"/>
                    <a:pt x="4081" y="150"/>
                  </a:cubicBezTo>
                  <a:cubicBezTo>
                    <a:pt x="1" y="7095"/>
                    <a:pt x="896" y="15779"/>
                    <a:pt x="6308" y="21758"/>
                  </a:cubicBezTo>
                  <a:cubicBezTo>
                    <a:pt x="9883" y="25705"/>
                    <a:pt x="14902" y="27764"/>
                    <a:pt x="19954" y="27764"/>
                  </a:cubicBezTo>
                  <a:cubicBezTo>
                    <a:pt x="23480" y="27764"/>
                    <a:pt x="27024" y="26761"/>
                    <a:pt x="30104" y="24697"/>
                  </a:cubicBezTo>
                  <a:cubicBezTo>
                    <a:pt x="30248" y="24605"/>
                    <a:pt x="30288" y="24413"/>
                    <a:pt x="30193" y="24272"/>
                  </a:cubicBezTo>
                  <a:cubicBezTo>
                    <a:pt x="30135" y="24186"/>
                    <a:pt x="30039" y="24138"/>
                    <a:pt x="29942" y="24138"/>
                  </a:cubicBezTo>
                  <a:cubicBezTo>
                    <a:pt x="29881" y="24138"/>
                    <a:pt x="29820" y="24156"/>
                    <a:pt x="29767" y="24194"/>
                  </a:cubicBezTo>
                  <a:cubicBezTo>
                    <a:pt x="26788" y="26190"/>
                    <a:pt x="23363" y="27160"/>
                    <a:pt x="19955" y="27160"/>
                  </a:cubicBezTo>
                  <a:cubicBezTo>
                    <a:pt x="15068" y="27160"/>
                    <a:pt x="10214" y="25167"/>
                    <a:pt x="6757" y="21350"/>
                  </a:cubicBezTo>
                  <a:cubicBezTo>
                    <a:pt x="1523" y="15571"/>
                    <a:pt x="657" y="7174"/>
                    <a:pt x="4604" y="456"/>
                  </a:cubicBezTo>
                  <a:cubicBezTo>
                    <a:pt x="4688" y="312"/>
                    <a:pt x="4640" y="127"/>
                    <a:pt x="4496" y="42"/>
                  </a:cubicBezTo>
                  <a:cubicBezTo>
                    <a:pt x="4448" y="14"/>
                    <a:pt x="4395" y="1"/>
                    <a:pt x="4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0"/>
            <p:cNvSpPr/>
            <p:nvPr/>
          </p:nvSpPr>
          <p:spPr>
            <a:xfrm>
              <a:off x="2024600" y="3515250"/>
              <a:ext cx="187400" cy="120775"/>
            </a:xfrm>
            <a:custGeom>
              <a:rect b="b" l="l" r="r" t="t"/>
              <a:pathLst>
                <a:path extrusionOk="0" h="4831" w="7496">
                  <a:moveTo>
                    <a:pt x="7154" y="1"/>
                  </a:moveTo>
                  <a:cubicBezTo>
                    <a:pt x="7121" y="1"/>
                    <a:pt x="7088" y="6"/>
                    <a:pt x="7055" y="17"/>
                  </a:cubicBezTo>
                  <a:cubicBezTo>
                    <a:pt x="4736" y="827"/>
                    <a:pt x="2629" y="2080"/>
                    <a:pt x="794" y="3743"/>
                  </a:cubicBezTo>
                  <a:cubicBezTo>
                    <a:pt x="588" y="3929"/>
                    <a:pt x="388" y="4120"/>
                    <a:pt x="192" y="4312"/>
                  </a:cubicBezTo>
                  <a:cubicBezTo>
                    <a:pt x="1" y="4502"/>
                    <a:pt x="135" y="4831"/>
                    <a:pt x="406" y="4831"/>
                  </a:cubicBezTo>
                  <a:cubicBezTo>
                    <a:pt x="485" y="4831"/>
                    <a:pt x="562" y="4799"/>
                    <a:pt x="618" y="4742"/>
                  </a:cubicBezTo>
                  <a:cubicBezTo>
                    <a:pt x="808" y="4556"/>
                    <a:pt x="1001" y="4372"/>
                    <a:pt x="1200" y="4192"/>
                  </a:cubicBezTo>
                  <a:cubicBezTo>
                    <a:pt x="2975" y="2585"/>
                    <a:pt x="5012" y="1373"/>
                    <a:pt x="7254" y="589"/>
                  </a:cubicBezTo>
                  <a:cubicBezTo>
                    <a:pt x="7413" y="534"/>
                    <a:pt x="7495" y="361"/>
                    <a:pt x="7441" y="204"/>
                  </a:cubicBezTo>
                  <a:cubicBezTo>
                    <a:pt x="7397" y="79"/>
                    <a:pt x="7280" y="1"/>
                    <a:pt x="71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0"/>
            <p:cNvSpPr/>
            <p:nvPr/>
          </p:nvSpPr>
          <p:spPr>
            <a:xfrm>
              <a:off x="2258500" y="3489950"/>
              <a:ext cx="591975" cy="712700"/>
            </a:xfrm>
            <a:custGeom>
              <a:rect b="b" l="l" r="r" t="t"/>
              <a:pathLst>
                <a:path extrusionOk="0" h="28508" w="23679">
                  <a:moveTo>
                    <a:pt x="3802" y="0"/>
                  </a:moveTo>
                  <a:cubicBezTo>
                    <a:pt x="2633" y="0"/>
                    <a:pt x="1452" y="111"/>
                    <a:pt x="273" y="338"/>
                  </a:cubicBezTo>
                  <a:cubicBezTo>
                    <a:pt x="108" y="369"/>
                    <a:pt x="0" y="528"/>
                    <a:pt x="33" y="692"/>
                  </a:cubicBezTo>
                  <a:cubicBezTo>
                    <a:pt x="61" y="837"/>
                    <a:pt x="188" y="938"/>
                    <a:pt x="330" y="938"/>
                  </a:cubicBezTo>
                  <a:cubicBezTo>
                    <a:pt x="349" y="938"/>
                    <a:pt x="368" y="937"/>
                    <a:pt x="387" y="933"/>
                  </a:cubicBezTo>
                  <a:cubicBezTo>
                    <a:pt x="1529" y="714"/>
                    <a:pt x="2672" y="606"/>
                    <a:pt x="3803" y="606"/>
                  </a:cubicBezTo>
                  <a:cubicBezTo>
                    <a:pt x="8759" y="606"/>
                    <a:pt x="13487" y="2673"/>
                    <a:pt x="16904" y="6446"/>
                  </a:cubicBezTo>
                  <a:cubicBezTo>
                    <a:pt x="22313" y="12419"/>
                    <a:pt x="23021" y="21298"/>
                    <a:pt x="18624" y="28039"/>
                  </a:cubicBezTo>
                  <a:cubicBezTo>
                    <a:pt x="18493" y="28240"/>
                    <a:pt x="18637" y="28507"/>
                    <a:pt x="18878" y="28507"/>
                  </a:cubicBezTo>
                  <a:cubicBezTo>
                    <a:pt x="18980" y="28507"/>
                    <a:pt x="19076" y="28455"/>
                    <a:pt x="19132" y="28371"/>
                  </a:cubicBezTo>
                  <a:cubicBezTo>
                    <a:pt x="23678" y="21400"/>
                    <a:pt x="22948" y="12216"/>
                    <a:pt x="17353" y="6039"/>
                  </a:cubicBezTo>
                  <a:cubicBezTo>
                    <a:pt x="13819" y="2138"/>
                    <a:pt x="8928" y="0"/>
                    <a:pt x="3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0"/>
            <p:cNvSpPr/>
            <p:nvPr/>
          </p:nvSpPr>
          <p:spPr>
            <a:xfrm>
              <a:off x="1939025" y="3535500"/>
              <a:ext cx="826625" cy="826650"/>
            </a:xfrm>
            <a:custGeom>
              <a:rect b="b" l="l" r="r" t="t"/>
              <a:pathLst>
                <a:path extrusionOk="0" h="33066" w="33065">
                  <a:moveTo>
                    <a:pt x="16532" y="0"/>
                  </a:moveTo>
                  <a:cubicBezTo>
                    <a:pt x="12148" y="0"/>
                    <a:pt x="7943" y="1743"/>
                    <a:pt x="4843" y="4844"/>
                  </a:cubicBezTo>
                  <a:cubicBezTo>
                    <a:pt x="1743" y="7943"/>
                    <a:pt x="0" y="12148"/>
                    <a:pt x="0" y="16533"/>
                  </a:cubicBezTo>
                  <a:cubicBezTo>
                    <a:pt x="0" y="20918"/>
                    <a:pt x="1743" y="25123"/>
                    <a:pt x="4843" y="28222"/>
                  </a:cubicBezTo>
                  <a:cubicBezTo>
                    <a:pt x="7943" y="31323"/>
                    <a:pt x="12148" y="33065"/>
                    <a:pt x="16532" y="33065"/>
                  </a:cubicBezTo>
                  <a:cubicBezTo>
                    <a:pt x="20917" y="33065"/>
                    <a:pt x="25122" y="31323"/>
                    <a:pt x="28222" y="28222"/>
                  </a:cubicBezTo>
                  <a:cubicBezTo>
                    <a:pt x="31322" y="25123"/>
                    <a:pt x="33065" y="20918"/>
                    <a:pt x="33065" y="16533"/>
                  </a:cubicBezTo>
                  <a:cubicBezTo>
                    <a:pt x="33065" y="12148"/>
                    <a:pt x="31322" y="7943"/>
                    <a:pt x="28222" y="4844"/>
                  </a:cubicBezTo>
                  <a:cubicBezTo>
                    <a:pt x="25122" y="1743"/>
                    <a:pt x="20917" y="0"/>
                    <a:pt x="16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0"/>
            <p:cNvSpPr/>
            <p:nvPr/>
          </p:nvSpPr>
          <p:spPr>
            <a:xfrm>
              <a:off x="2081225" y="3703250"/>
              <a:ext cx="515800" cy="482450"/>
            </a:xfrm>
            <a:custGeom>
              <a:rect b="b" l="l" r="r" t="t"/>
              <a:pathLst>
                <a:path extrusionOk="0" h="19298" w="20632">
                  <a:moveTo>
                    <a:pt x="19420" y="1"/>
                  </a:moveTo>
                  <a:cubicBezTo>
                    <a:pt x="19144" y="1"/>
                    <a:pt x="18881" y="114"/>
                    <a:pt x="18631" y="341"/>
                  </a:cubicBezTo>
                  <a:lnTo>
                    <a:pt x="15974" y="2746"/>
                  </a:lnTo>
                  <a:lnTo>
                    <a:pt x="15974" y="2746"/>
                  </a:lnTo>
                  <a:cubicBezTo>
                    <a:pt x="14812" y="1594"/>
                    <a:pt x="13613" y="847"/>
                    <a:pt x="12375" y="505"/>
                  </a:cubicBezTo>
                  <a:cubicBezTo>
                    <a:pt x="11900" y="374"/>
                    <a:pt x="11441" y="309"/>
                    <a:pt x="11000" y="309"/>
                  </a:cubicBezTo>
                  <a:cubicBezTo>
                    <a:pt x="9909" y="309"/>
                    <a:pt x="8922" y="709"/>
                    <a:pt x="8038" y="1509"/>
                  </a:cubicBezTo>
                  <a:cubicBezTo>
                    <a:pt x="7528" y="1970"/>
                    <a:pt x="7143" y="2439"/>
                    <a:pt x="6884" y="2913"/>
                  </a:cubicBezTo>
                  <a:cubicBezTo>
                    <a:pt x="6625" y="3387"/>
                    <a:pt x="6462" y="3848"/>
                    <a:pt x="6396" y="4296"/>
                  </a:cubicBezTo>
                  <a:cubicBezTo>
                    <a:pt x="6330" y="4743"/>
                    <a:pt x="6372" y="5269"/>
                    <a:pt x="6525" y="5873"/>
                  </a:cubicBezTo>
                  <a:cubicBezTo>
                    <a:pt x="6669" y="6451"/>
                    <a:pt x="6857" y="7019"/>
                    <a:pt x="7086" y="7569"/>
                  </a:cubicBezTo>
                  <a:cubicBezTo>
                    <a:pt x="7308" y="8096"/>
                    <a:pt x="7625" y="8775"/>
                    <a:pt x="8038" y="9608"/>
                  </a:cubicBezTo>
                  <a:lnTo>
                    <a:pt x="9161" y="11794"/>
                  </a:lnTo>
                  <a:cubicBezTo>
                    <a:pt x="9481" y="12387"/>
                    <a:pt x="9656" y="12909"/>
                    <a:pt x="9685" y="13361"/>
                  </a:cubicBezTo>
                  <a:cubicBezTo>
                    <a:pt x="9717" y="13813"/>
                    <a:pt x="9620" y="14139"/>
                    <a:pt x="9400" y="14339"/>
                  </a:cubicBezTo>
                  <a:cubicBezTo>
                    <a:pt x="9133" y="14581"/>
                    <a:pt x="8837" y="14702"/>
                    <a:pt x="8512" y="14702"/>
                  </a:cubicBezTo>
                  <a:cubicBezTo>
                    <a:pt x="8496" y="14702"/>
                    <a:pt x="8479" y="14702"/>
                    <a:pt x="8463" y="14701"/>
                  </a:cubicBezTo>
                  <a:cubicBezTo>
                    <a:pt x="8118" y="14688"/>
                    <a:pt x="7792" y="14580"/>
                    <a:pt x="7486" y="14378"/>
                  </a:cubicBezTo>
                  <a:cubicBezTo>
                    <a:pt x="7160" y="14162"/>
                    <a:pt x="6853" y="13921"/>
                    <a:pt x="6565" y="13657"/>
                  </a:cubicBezTo>
                  <a:cubicBezTo>
                    <a:pt x="6258" y="13378"/>
                    <a:pt x="6003" y="13092"/>
                    <a:pt x="5798" y="12797"/>
                  </a:cubicBezTo>
                  <a:cubicBezTo>
                    <a:pt x="5474" y="12408"/>
                    <a:pt x="5193" y="11986"/>
                    <a:pt x="4960" y="11538"/>
                  </a:cubicBezTo>
                  <a:cubicBezTo>
                    <a:pt x="4729" y="11095"/>
                    <a:pt x="4573" y="10738"/>
                    <a:pt x="4488" y="10467"/>
                  </a:cubicBezTo>
                  <a:cubicBezTo>
                    <a:pt x="4405" y="10195"/>
                    <a:pt x="4315" y="9866"/>
                    <a:pt x="4221" y="9479"/>
                  </a:cubicBezTo>
                  <a:cubicBezTo>
                    <a:pt x="4126" y="9092"/>
                    <a:pt x="4065" y="8858"/>
                    <a:pt x="4036" y="8776"/>
                  </a:cubicBezTo>
                  <a:cubicBezTo>
                    <a:pt x="3905" y="8323"/>
                    <a:pt x="3705" y="7974"/>
                    <a:pt x="3437" y="7730"/>
                  </a:cubicBezTo>
                  <a:cubicBezTo>
                    <a:pt x="3169" y="7485"/>
                    <a:pt x="2862" y="7360"/>
                    <a:pt x="2518" y="7355"/>
                  </a:cubicBezTo>
                  <a:cubicBezTo>
                    <a:pt x="2503" y="7355"/>
                    <a:pt x="2488" y="7355"/>
                    <a:pt x="2473" y="7355"/>
                  </a:cubicBezTo>
                  <a:cubicBezTo>
                    <a:pt x="2153" y="7355"/>
                    <a:pt x="1837" y="7421"/>
                    <a:pt x="1546" y="7550"/>
                  </a:cubicBezTo>
                  <a:cubicBezTo>
                    <a:pt x="1243" y="7686"/>
                    <a:pt x="999" y="7907"/>
                    <a:pt x="813" y="8215"/>
                  </a:cubicBezTo>
                  <a:cubicBezTo>
                    <a:pt x="627" y="8522"/>
                    <a:pt x="554" y="8867"/>
                    <a:pt x="592" y="9251"/>
                  </a:cubicBezTo>
                  <a:cubicBezTo>
                    <a:pt x="851" y="11284"/>
                    <a:pt x="1652" y="13181"/>
                    <a:pt x="2995" y="14942"/>
                  </a:cubicBezTo>
                  <a:lnTo>
                    <a:pt x="2995" y="14942"/>
                  </a:lnTo>
                  <a:lnTo>
                    <a:pt x="516" y="17187"/>
                  </a:lnTo>
                  <a:cubicBezTo>
                    <a:pt x="133" y="17534"/>
                    <a:pt x="0" y="17920"/>
                    <a:pt x="118" y="18349"/>
                  </a:cubicBezTo>
                  <a:cubicBezTo>
                    <a:pt x="234" y="18777"/>
                    <a:pt x="506" y="19069"/>
                    <a:pt x="933" y="19224"/>
                  </a:cubicBezTo>
                  <a:cubicBezTo>
                    <a:pt x="1069" y="19273"/>
                    <a:pt x="1201" y="19298"/>
                    <a:pt x="1331" y="19298"/>
                  </a:cubicBezTo>
                  <a:cubicBezTo>
                    <a:pt x="1608" y="19298"/>
                    <a:pt x="1872" y="19185"/>
                    <a:pt x="2121" y="18960"/>
                  </a:cubicBezTo>
                  <a:lnTo>
                    <a:pt x="4590" y="16723"/>
                  </a:lnTo>
                  <a:lnTo>
                    <a:pt x="4590" y="16723"/>
                  </a:lnTo>
                  <a:cubicBezTo>
                    <a:pt x="5187" y="17277"/>
                    <a:pt x="5807" y="17728"/>
                    <a:pt x="6451" y="18078"/>
                  </a:cubicBezTo>
                  <a:cubicBezTo>
                    <a:pt x="7363" y="18574"/>
                    <a:pt x="8293" y="18822"/>
                    <a:pt x="9242" y="18822"/>
                  </a:cubicBezTo>
                  <a:cubicBezTo>
                    <a:pt x="9404" y="18822"/>
                    <a:pt x="9566" y="18815"/>
                    <a:pt x="9728" y="18801"/>
                  </a:cubicBezTo>
                  <a:cubicBezTo>
                    <a:pt x="10846" y="18702"/>
                    <a:pt x="11868" y="18216"/>
                    <a:pt x="12797" y="17345"/>
                  </a:cubicBezTo>
                  <a:cubicBezTo>
                    <a:pt x="13376" y="16806"/>
                    <a:pt x="13792" y="16243"/>
                    <a:pt x="14043" y="15660"/>
                  </a:cubicBezTo>
                  <a:cubicBezTo>
                    <a:pt x="14294" y="15075"/>
                    <a:pt x="14392" y="14452"/>
                    <a:pt x="14336" y="13792"/>
                  </a:cubicBezTo>
                  <a:cubicBezTo>
                    <a:pt x="14276" y="13118"/>
                    <a:pt x="14125" y="12455"/>
                    <a:pt x="13885" y="11822"/>
                  </a:cubicBezTo>
                  <a:cubicBezTo>
                    <a:pt x="13642" y="11168"/>
                    <a:pt x="13290" y="10400"/>
                    <a:pt x="12830" y="9516"/>
                  </a:cubicBezTo>
                  <a:lnTo>
                    <a:pt x="11682" y="7376"/>
                  </a:lnTo>
                  <a:cubicBezTo>
                    <a:pt x="11332" y="6751"/>
                    <a:pt x="11139" y="6247"/>
                    <a:pt x="11105" y="5868"/>
                  </a:cubicBezTo>
                  <a:cubicBezTo>
                    <a:pt x="11071" y="5489"/>
                    <a:pt x="11208" y="5161"/>
                    <a:pt x="11514" y="4883"/>
                  </a:cubicBezTo>
                  <a:cubicBezTo>
                    <a:pt x="11671" y="4741"/>
                    <a:pt x="11858" y="4669"/>
                    <a:pt x="12074" y="4669"/>
                  </a:cubicBezTo>
                  <a:cubicBezTo>
                    <a:pt x="12207" y="4669"/>
                    <a:pt x="12351" y="4696"/>
                    <a:pt x="12506" y="4750"/>
                  </a:cubicBezTo>
                  <a:cubicBezTo>
                    <a:pt x="12914" y="4892"/>
                    <a:pt x="13278" y="5131"/>
                    <a:pt x="13603" y="5463"/>
                  </a:cubicBezTo>
                  <a:cubicBezTo>
                    <a:pt x="13927" y="5796"/>
                    <a:pt x="14220" y="6123"/>
                    <a:pt x="14480" y="6445"/>
                  </a:cubicBezTo>
                  <a:cubicBezTo>
                    <a:pt x="15182" y="7418"/>
                    <a:pt x="15764" y="8472"/>
                    <a:pt x="16212" y="9587"/>
                  </a:cubicBezTo>
                  <a:cubicBezTo>
                    <a:pt x="16403" y="10018"/>
                    <a:pt x="16647" y="10341"/>
                    <a:pt x="16950" y="10555"/>
                  </a:cubicBezTo>
                  <a:cubicBezTo>
                    <a:pt x="17182" y="10719"/>
                    <a:pt x="17424" y="10801"/>
                    <a:pt x="17676" y="10801"/>
                  </a:cubicBezTo>
                  <a:cubicBezTo>
                    <a:pt x="17752" y="10801"/>
                    <a:pt x="17829" y="10794"/>
                    <a:pt x="17907" y="10779"/>
                  </a:cubicBezTo>
                  <a:cubicBezTo>
                    <a:pt x="18232" y="10719"/>
                    <a:pt x="18541" y="10586"/>
                    <a:pt x="18809" y="10392"/>
                  </a:cubicBezTo>
                  <a:cubicBezTo>
                    <a:pt x="19074" y="10197"/>
                    <a:pt x="19266" y="9910"/>
                    <a:pt x="19386" y="9530"/>
                  </a:cubicBezTo>
                  <a:cubicBezTo>
                    <a:pt x="19507" y="9151"/>
                    <a:pt x="19501" y="8750"/>
                    <a:pt x="19367" y="8329"/>
                  </a:cubicBezTo>
                  <a:cubicBezTo>
                    <a:pt x="19200" y="7785"/>
                    <a:pt x="19050" y="7347"/>
                    <a:pt x="18921" y="7016"/>
                  </a:cubicBezTo>
                  <a:cubicBezTo>
                    <a:pt x="18791" y="6686"/>
                    <a:pt x="18570" y="6240"/>
                    <a:pt x="18256" y="5680"/>
                  </a:cubicBezTo>
                  <a:cubicBezTo>
                    <a:pt x="18034" y="5288"/>
                    <a:pt x="17789" y="4909"/>
                    <a:pt x="17522" y="4545"/>
                  </a:cubicBezTo>
                  <a:lnTo>
                    <a:pt x="17522" y="4545"/>
                  </a:lnTo>
                  <a:lnTo>
                    <a:pt x="20225" y="2099"/>
                  </a:lnTo>
                  <a:cubicBezTo>
                    <a:pt x="20497" y="1853"/>
                    <a:pt x="20631" y="1565"/>
                    <a:pt x="20626" y="1237"/>
                  </a:cubicBezTo>
                  <a:cubicBezTo>
                    <a:pt x="20622" y="907"/>
                    <a:pt x="20522" y="631"/>
                    <a:pt x="20326" y="406"/>
                  </a:cubicBezTo>
                  <a:cubicBezTo>
                    <a:pt x="20131" y="181"/>
                    <a:pt x="19871" y="48"/>
                    <a:pt x="19549" y="9"/>
                  </a:cubicBezTo>
                  <a:cubicBezTo>
                    <a:pt x="19506" y="4"/>
                    <a:pt x="19463" y="1"/>
                    <a:pt x="19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0"/>
            <p:cNvSpPr/>
            <p:nvPr/>
          </p:nvSpPr>
          <p:spPr>
            <a:xfrm>
              <a:off x="2074250" y="3695675"/>
              <a:ext cx="530325" cy="497600"/>
            </a:xfrm>
            <a:custGeom>
              <a:rect b="b" l="l" r="r" t="t"/>
              <a:pathLst>
                <a:path extrusionOk="0" h="19904" w="21213">
                  <a:moveTo>
                    <a:pt x="19708" y="607"/>
                  </a:moveTo>
                  <a:cubicBezTo>
                    <a:pt x="19735" y="607"/>
                    <a:pt x="19763" y="608"/>
                    <a:pt x="19791" y="611"/>
                  </a:cubicBezTo>
                  <a:cubicBezTo>
                    <a:pt x="20039" y="643"/>
                    <a:pt x="20230" y="740"/>
                    <a:pt x="20377" y="907"/>
                  </a:cubicBezTo>
                  <a:cubicBezTo>
                    <a:pt x="20526" y="1079"/>
                    <a:pt x="20599" y="1287"/>
                    <a:pt x="20603" y="1544"/>
                  </a:cubicBezTo>
                  <a:cubicBezTo>
                    <a:pt x="20605" y="1783"/>
                    <a:pt x="20506" y="1992"/>
                    <a:pt x="20301" y="2178"/>
                  </a:cubicBezTo>
                  <a:lnTo>
                    <a:pt x="17845" y="4402"/>
                  </a:lnTo>
                  <a:cubicBezTo>
                    <a:pt x="17777" y="4315"/>
                    <a:pt x="17708" y="4229"/>
                    <a:pt x="17636" y="4142"/>
                  </a:cubicBezTo>
                  <a:cubicBezTo>
                    <a:pt x="17325" y="3753"/>
                    <a:pt x="17010" y="3393"/>
                    <a:pt x="16691" y="3061"/>
                  </a:cubicBezTo>
                  <a:lnTo>
                    <a:pt x="19114" y="868"/>
                  </a:lnTo>
                  <a:cubicBezTo>
                    <a:pt x="19310" y="691"/>
                    <a:pt x="19506" y="607"/>
                    <a:pt x="19708" y="607"/>
                  </a:cubicBezTo>
                  <a:close/>
                  <a:moveTo>
                    <a:pt x="16241" y="3469"/>
                  </a:moveTo>
                  <a:cubicBezTo>
                    <a:pt x="16553" y="3790"/>
                    <a:pt x="16861" y="4142"/>
                    <a:pt x="17166" y="4523"/>
                  </a:cubicBezTo>
                  <a:cubicBezTo>
                    <a:pt x="17244" y="4619"/>
                    <a:pt x="17320" y="4715"/>
                    <a:pt x="17394" y="4811"/>
                  </a:cubicBezTo>
                  <a:lnTo>
                    <a:pt x="17312" y="4885"/>
                  </a:lnTo>
                  <a:lnTo>
                    <a:pt x="16126" y="3574"/>
                  </a:lnTo>
                  <a:lnTo>
                    <a:pt x="16241" y="3469"/>
                  </a:lnTo>
                  <a:close/>
                  <a:moveTo>
                    <a:pt x="3961" y="15032"/>
                  </a:moveTo>
                  <a:lnTo>
                    <a:pt x="5160" y="16355"/>
                  </a:lnTo>
                  <a:lnTo>
                    <a:pt x="4875" y="16612"/>
                  </a:lnTo>
                  <a:cubicBezTo>
                    <a:pt x="4548" y="16292"/>
                    <a:pt x="4238" y="15955"/>
                    <a:pt x="3948" y="15601"/>
                  </a:cubicBezTo>
                  <a:cubicBezTo>
                    <a:pt x="3858" y="15495"/>
                    <a:pt x="3771" y="15388"/>
                    <a:pt x="3686" y="15280"/>
                  </a:cubicBezTo>
                  <a:lnTo>
                    <a:pt x="3961" y="15032"/>
                  </a:lnTo>
                  <a:close/>
                  <a:moveTo>
                    <a:pt x="11271" y="913"/>
                  </a:moveTo>
                  <a:cubicBezTo>
                    <a:pt x="11687" y="913"/>
                    <a:pt x="12120" y="976"/>
                    <a:pt x="12573" y="1101"/>
                  </a:cubicBezTo>
                  <a:cubicBezTo>
                    <a:pt x="13673" y="1405"/>
                    <a:pt x="14757" y="2056"/>
                    <a:pt x="15809" y="3044"/>
                  </a:cubicBezTo>
                  <a:lnTo>
                    <a:pt x="15269" y="3532"/>
                  </a:lnTo>
                  <a:lnTo>
                    <a:pt x="17270" y="5740"/>
                  </a:lnTo>
                  <a:lnTo>
                    <a:pt x="17753" y="5301"/>
                  </a:lnTo>
                  <a:cubicBezTo>
                    <a:pt x="17945" y="5577"/>
                    <a:pt x="18117" y="5853"/>
                    <a:pt x="18272" y="6130"/>
                  </a:cubicBezTo>
                  <a:cubicBezTo>
                    <a:pt x="18578" y="6675"/>
                    <a:pt x="18795" y="7112"/>
                    <a:pt x="18919" y="7429"/>
                  </a:cubicBezTo>
                  <a:cubicBezTo>
                    <a:pt x="19047" y="7757"/>
                    <a:pt x="19194" y="8191"/>
                    <a:pt x="19359" y="8723"/>
                  </a:cubicBezTo>
                  <a:cubicBezTo>
                    <a:pt x="19474" y="9087"/>
                    <a:pt x="19480" y="9420"/>
                    <a:pt x="19379" y="9740"/>
                  </a:cubicBezTo>
                  <a:cubicBezTo>
                    <a:pt x="19277" y="10061"/>
                    <a:pt x="19123" y="10291"/>
                    <a:pt x="18910" y="10448"/>
                  </a:cubicBezTo>
                  <a:cubicBezTo>
                    <a:pt x="18678" y="10617"/>
                    <a:pt x="18411" y="10731"/>
                    <a:pt x="18128" y="10782"/>
                  </a:cubicBezTo>
                  <a:cubicBezTo>
                    <a:pt x="18070" y="10794"/>
                    <a:pt x="18012" y="10799"/>
                    <a:pt x="17955" y="10799"/>
                  </a:cubicBezTo>
                  <a:cubicBezTo>
                    <a:pt x="17765" y="10799"/>
                    <a:pt x="17583" y="10736"/>
                    <a:pt x="17403" y="10609"/>
                  </a:cubicBezTo>
                  <a:cubicBezTo>
                    <a:pt x="17148" y="10428"/>
                    <a:pt x="16936" y="10145"/>
                    <a:pt x="16773" y="9776"/>
                  </a:cubicBezTo>
                  <a:cubicBezTo>
                    <a:pt x="16325" y="8657"/>
                    <a:pt x="15730" y="7577"/>
                    <a:pt x="14994" y="6555"/>
                  </a:cubicBezTo>
                  <a:cubicBezTo>
                    <a:pt x="14729" y="6227"/>
                    <a:pt x="14427" y="5890"/>
                    <a:pt x="14099" y="5552"/>
                  </a:cubicBezTo>
                  <a:cubicBezTo>
                    <a:pt x="13742" y="5188"/>
                    <a:pt x="13335" y="4923"/>
                    <a:pt x="12884" y="4767"/>
                  </a:cubicBezTo>
                  <a:cubicBezTo>
                    <a:pt x="12686" y="4698"/>
                    <a:pt x="12510" y="4669"/>
                    <a:pt x="12354" y="4669"/>
                  </a:cubicBezTo>
                  <a:cubicBezTo>
                    <a:pt x="12001" y="4669"/>
                    <a:pt x="11752" y="4814"/>
                    <a:pt x="11588" y="4962"/>
                  </a:cubicBezTo>
                  <a:cubicBezTo>
                    <a:pt x="11209" y="5305"/>
                    <a:pt x="11039" y="5722"/>
                    <a:pt x="11082" y="6198"/>
                  </a:cubicBezTo>
                  <a:cubicBezTo>
                    <a:pt x="11120" y="6624"/>
                    <a:pt x="11321" y="7157"/>
                    <a:pt x="11694" y="7822"/>
                  </a:cubicBezTo>
                  <a:lnTo>
                    <a:pt x="12840" y="9958"/>
                  </a:lnTo>
                  <a:cubicBezTo>
                    <a:pt x="13292" y="10826"/>
                    <a:pt x="13642" y="11591"/>
                    <a:pt x="13880" y="12230"/>
                  </a:cubicBezTo>
                  <a:cubicBezTo>
                    <a:pt x="14110" y="12837"/>
                    <a:pt x="14254" y="13474"/>
                    <a:pt x="14313" y="14121"/>
                  </a:cubicBezTo>
                  <a:cubicBezTo>
                    <a:pt x="14365" y="14728"/>
                    <a:pt x="14274" y="15306"/>
                    <a:pt x="14043" y="15842"/>
                  </a:cubicBezTo>
                  <a:cubicBezTo>
                    <a:pt x="13809" y="16386"/>
                    <a:pt x="13413" y="16918"/>
                    <a:pt x="12867" y="17428"/>
                  </a:cubicBezTo>
                  <a:cubicBezTo>
                    <a:pt x="11993" y="18247"/>
                    <a:pt x="11022" y="18709"/>
                    <a:pt x="9979" y="18802"/>
                  </a:cubicBezTo>
                  <a:cubicBezTo>
                    <a:pt x="9827" y="18815"/>
                    <a:pt x="9676" y="18822"/>
                    <a:pt x="9525" y="18822"/>
                  </a:cubicBezTo>
                  <a:cubicBezTo>
                    <a:pt x="8628" y="18822"/>
                    <a:pt x="7738" y="18584"/>
                    <a:pt x="6874" y="18114"/>
                  </a:cubicBezTo>
                  <a:cubicBezTo>
                    <a:pt x="6343" y="17825"/>
                    <a:pt x="5826" y="17462"/>
                    <a:pt x="5322" y="17024"/>
                  </a:cubicBezTo>
                  <a:lnTo>
                    <a:pt x="6013" y="16398"/>
                  </a:lnTo>
                  <a:lnTo>
                    <a:pt x="4003" y="14177"/>
                  </a:lnTo>
                  <a:lnTo>
                    <a:pt x="3318" y="14797"/>
                  </a:lnTo>
                  <a:cubicBezTo>
                    <a:pt x="2131" y="13158"/>
                    <a:pt x="1410" y="11388"/>
                    <a:pt x="1172" y="9520"/>
                  </a:cubicBezTo>
                  <a:cubicBezTo>
                    <a:pt x="1140" y="9203"/>
                    <a:pt x="1199" y="8926"/>
                    <a:pt x="1351" y="8674"/>
                  </a:cubicBezTo>
                  <a:cubicBezTo>
                    <a:pt x="1506" y="8419"/>
                    <a:pt x="1702" y="8241"/>
                    <a:pt x="1949" y="8131"/>
                  </a:cubicBezTo>
                  <a:cubicBezTo>
                    <a:pt x="2209" y="8014"/>
                    <a:pt x="2495" y="7963"/>
                    <a:pt x="2793" y="7961"/>
                  </a:cubicBezTo>
                  <a:cubicBezTo>
                    <a:pt x="3064" y="7964"/>
                    <a:pt x="3298" y="8062"/>
                    <a:pt x="3513" y="8257"/>
                  </a:cubicBezTo>
                  <a:cubicBezTo>
                    <a:pt x="3737" y="8462"/>
                    <a:pt x="3910" y="8766"/>
                    <a:pt x="4030" y="9178"/>
                  </a:cubicBezTo>
                  <a:cubicBezTo>
                    <a:pt x="4057" y="9257"/>
                    <a:pt x="4115" y="9483"/>
                    <a:pt x="4206" y="9855"/>
                  </a:cubicBezTo>
                  <a:cubicBezTo>
                    <a:pt x="4302" y="10248"/>
                    <a:pt x="4393" y="10583"/>
                    <a:pt x="4479" y="10859"/>
                  </a:cubicBezTo>
                  <a:cubicBezTo>
                    <a:pt x="4568" y="11151"/>
                    <a:pt x="4733" y="11526"/>
                    <a:pt x="4970" y="11980"/>
                  </a:cubicBezTo>
                  <a:cubicBezTo>
                    <a:pt x="5210" y="12440"/>
                    <a:pt x="5498" y="12872"/>
                    <a:pt x="5828" y="13272"/>
                  </a:cubicBezTo>
                  <a:cubicBezTo>
                    <a:pt x="6046" y="13585"/>
                    <a:pt x="6319" y="13892"/>
                    <a:pt x="6641" y="14184"/>
                  </a:cubicBezTo>
                  <a:cubicBezTo>
                    <a:pt x="6939" y="14459"/>
                    <a:pt x="7260" y="14709"/>
                    <a:pt x="7598" y="14934"/>
                  </a:cubicBezTo>
                  <a:cubicBezTo>
                    <a:pt x="7951" y="15166"/>
                    <a:pt x="8331" y="15289"/>
                    <a:pt x="8730" y="15306"/>
                  </a:cubicBezTo>
                  <a:cubicBezTo>
                    <a:pt x="8746" y="15307"/>
                    <a:pt x="8762" y="15307"/>
                    <a:pt x="8778" y="15307"/>
                  </a:cubicBezTo>
                  <a:cubicBezTo>
                    <a:pt x="9186" y="15307"/>
                    <a:pt x="9554" y="15163"/>
                    <a:pt x="9882" y="14866"/>
                  </a:cubicBezTo>
                  <a:cubicBezTo>
                    <a:pt x="10174" y="14602"/>
                    <a:pt x="10303" y="14190"/>
                    <a:pt x="10267" y="13643"/>
                  </a:cubicBezTo>
                  <a:cubicBezTo>
                    <a:pt x="10233" y="13150"/>
                    <a:pt x="10045" y="12582"/>
                    <a:pt x="9709" y="11958"/>
                  </a:cubicBezTo>
                  <a:lnTo>
                    <a:pt x="8589" y="9777"/>
                  </a:lnTo>
                  <a:cubicBezTo>
                    <a:pt x="8180" y="8952"/>
                    <a:pt x="7863" y="8273"/>
                    <a:pt x="7645" y="7756"/>
                  </a:cubicBezTo>
                  <a:cubicBezTo>
                    <a:pt x="7422" y="7219"/>
                    <a:pt x="7239" y="6666"/>
                    <a:pt x="7098" y="6102"/>
                  </a:cubicBezTo>
                  <a:cubicBezTo>
                    <a:pt x="6956" y="5539"/>
                    <a:pt x="6915" y="5048"/>
                    <a:pt x="6976" y="4643"/>
                  </a:cubicBezTo>
                  <a:cubicBezTo>
                    <a:pt x="7037" y="4234"/>
                    <a:pt x="7189" y="3803"/>
                    <a:pt x="7430" y="3362"/>
                  </a:cubicBezTo>
                  <a:cubicBezTo>
                    <a:pt x="7671" y="2920"/>
                    <a:pt x="8038" y="2474"/>
                    <a:pt x="8520" y="2036"/>
                  </a:cubicBezTo>
                  <a:cubicBezTo>
                    <a:pt x="9350" y="1286"/>
                    <a:pt x="10258" y="913"/>
                    <a:pt x="11271" y="913"/>
                  </a:cubicBezTo>
                  <a:close/>
                  <a:moveTo>
                    <a:pt x="3236" y="15687"/>
                  </a:moveTo>
                  <a:lnTo>
                    <a:pt x="3236" y="15688"/>
                  </a:lnTo>
                  <a:cubicBezTo>
                    <a:pt x="3315" y="15788"/>
                    <a:pt x="3398" y="15888"/>
                    <a:pt x="3483" y="15987"/>
                  </a:cubicBezTo>
                  <a:cubicBezTo>
                    <a:pt x="3779" y="16348"/>
                    <a:pt x="4094" y="16692"/>
                    <a:pt x="4426" y="17019"/>
                  </a:cubicBezTo>
                  <a:lnTo>
                    <a:pt x="2195" y="19037"/>
                  </a:lnTo>
                  <a:cubicBezTo>
                    <a:pt x="2004" y="19212"/>
                    <a:pt x="1813" y="19296"/>
                    <a:pt x="1611" y="19296"/>
                  </a:cubicBezTo>
                  <a:cubicBezTo>
                    <a:pt x="1515" y="19296"/>
                    <a:pt x="1417" y="19277"/>
                    <a:pt x="1315" y="19240"/>
                  </a:cubicBezTo>
                  <a:cubicBezTo>
                    <a:pt x="979" y="19119"/>
                    <a:pt x="780" y="18906"/>
                    <a:pt x="688" y="18571"/>
                  </a:cubicBezTo>
                  <a:cubicBezTo>
                    <a:pt x="634" y="18373"/>
                    <a:pt x="606" y="18068"/>
                    <a:pt x="997" y="17714"/>
                  </a:cubicBezTo>
                  <a:lnTo>
                    <a:pt x="3236" y="15687"/>
                  </a:lnTo>
                  <a:close/>
                  <a:moveTo>
                    <a:pt x="19695" y="0"/>
                  </a:moveTo>
                  <a:cubicBezTo>
                    <a:pt x="19345" y="0"/>
                    <a:pt x="19013" y="140"/>
                    <a:pt x="18705" y="419"/>
                  </a:cubicBezTo>
                  <a:lnTo>
                    <a:pt x="16258" y="2634"/>
                  </a:lnTo>
                  <a:cubicBezTo>
                    <a:pt x="15123" y="1559"/>
                    <a:pt x="13943" y="851"/>
                    <a:pt x="12734" y="516"/>
                  </a:cubicBezTo>
                  <a:cubicBezTo>
                    <a:pt x="12233" y="379"/>
                    <a:pt x="11748" y="310"/>
                    <a:pt x="11279" y="310"/>
                  </a:cubicBezTo>
                  <a:cubicBezTo>
                    <a:pt x="10114" y="310"/>
                    <a:pt x="9053" y="736"/>
                    <a:pt x="8114" y="1587"/>
                  </a:cubicBezTo>
                  <a:cubicBezTo>
                    <a:pt x="7581" y="2070"/>
                    <a:pt x="7172" y="2567"/>
                    <a:pt x="6898" y="3071"/>
                  </a:cubicBezTo>
                  <a:cubicBezTo>
                    <a:pt x="6623" y="3575"/>
                    <a:pt x="6447" y="4074"/>
                    <a:pt x="6375" y="4553"/>
                  </a:cubicBezTo>
                  <a:cubicBezTo>
                    <a:pt x="6302" y="5038"/>
                    <a:pt x="6347" y="5608"/>
                    <a:pt x="6510" y="6250"/>
                  </a:cubicBezTo>
                  <a:cubicBezTo>
                    <a:pt x="6658" y="6843"/>
                    <a:pt x="6851" y="7425"/>
                    <a:pt x="7086" y="7989"/>
                  </a:cubicBezTo>
                  <a:cubicBezTo>
                    <a:pt x="7308" y="8518"/>
                    <a:pt x="7631" y="9209"/>
                    <a:pt x="8049" y="10049"/>
                  </a:cubicBezTo>
                  <a:lnTo>
                    <a:pt x="9174" y="12242"/>
                  </a:lnTo>
                  <a:cubicBezTo>
                    <a:pt x="9471" y="12793"/>
                    <a:pt x="9636" y="13277"/>
                    <a:pt x="9664" y="13685"/>
                  </a:cubicBezTo>
                  <a:cubicBezTo>
                    <a:pt x="9687" y="14038"/>
                    <a:pt x="9625" y="14285"/>
                    <a:pt x="9476" y="14418"/>
                  </a:cubicBezTo>
                  <a:cubicBezTo>
                    <a:pt x="9266" y="14609"/>
                    <a:pt x="9038" y="14703"/>
                    <a:pt x="8793" y="14703"/>
                  </a:cubicBezTo>
                  <a:cubicBezTo>
                    <a:pt x="8781" y="14703"/>
                    <a:pt x="8768" y="14703"/>
                    <a:pt x="8755" y="14702"/>
                  </a:cubicBezTo>
                  <a:cubicBezTo>
                    <a:pt x="8464" y="14692"/>
                    <a:pt x="8195" y="14602"/>
                    <a:pt x="7933" y="14429"/>
                  </a:cubicBezTo>
                  <a:cubicBezTo>
                    <a:pt x="7620" y="14221"/>
                    <a:pt x="7325" y="13990"/>
                    <a:pt x="7049" y="13736"/>
                  </a:cubicBezTo>
                  <a:cubicBezTo>
                    <a:pt x="6773" y="13488"/>
                    <a:pt x="6525" y="13210"/>
                    <a:pt x="6312" y="12906"/>
                  </a:cubicBezTo>
                  <a:cubicBezTo>
                    <a:pt x="6002" y="12534"/>
                    <a:pt x="5732" y="12130"/>
                    <a:pt x="5508" y="11700"/>
                  </a:cubicBezTo>
                  <a:cubicBezTo>
                    <a:pt x="5288" y="11278"/>
                    <a:pt x="5137" y="10935"/>
                    <a:pt x="5059" y="10681"/>
                  </a:cubicBezTo>
                  <a:cubicBezTo>
                    <a:pt x="4975" y="10414"/>
                    <a:pt x="4888" y="10091"/>
                    <a:pt x="4796" y="9710"/>
                  </a:cubicBezTo>
                  <a:cubicBezTo>
                    <a:pt x="4698" y="9309"/>
                    <a:pt x="4633" y="9067"/>
                    <a:pt x="4608" y="8994"/>
                  </a:cubicBezTo>
                  <a:cubicBezTo>
                    <a:pt x="4460" y="8489"/>
                    <a:pt x="4229" y="8089"/>
                    <a:pt x="3922" y="7809"/>
                  </a:cubicBezTo>
                  <a:cubicBezTo>
                    <a:pt x="3598" y="7513"/>
                    <a:pt x="3221" y="7361"/>
                    <a:pt x="2802" y="7355"/>
                  </a:cubicBezTo>
                  <a:cubicBezTo>
                    <a:pt x="2419" y="7355"/>
                    <a:pt x="2044" y="7424"/>
                    <a:pt x="1703" y="7577"/>
                  </a:cubicBezTo>
                  <a:cubicBezTo>
                    <a:pt x="1343" y="7737"/>
                    <a:pt x="1050" y="8001"/>
                    <a:pt x="834" y="8361"/>
                  </a:cubicBezTo>
                  <a:cubicBezTo>
                    <a:pt x="614" y="8723"/>
                    <a:pt x="526" y="9136"/>
                    <a:pt x="570" y="9584"/>
                  </a:cubicBezTo>
                  <a:lnTo>
                    <a:pt x="571" y="9592"/>
                  </a:lnTo>
                  <a:cubicBezTo>
                    <a:pt x="824" y="11584"/>
                    <a:pt x="1596" y="13467"/>
                    <a:pt x="2866" y="15205"/>
                  </a:cubicBezTo>
                  <a:lnTo>
                    <a:pt x="591" y="17266"/>
                  </a:lnTo>
                  <a:cubicBezTo>
                    <a:pt x="3" y="17799"/>
                    <a:pt x="1" y="18358"/>
                    <a:pt x="104" y="18731"/>
                  </a:cubicBezTo>
                  <a:cubicBezTo>
                    <a:pt x="247" y="19259"/>
                    <a:pt x="586" y="19622"/>
                    <a:pt x="1108" y="19811"/>
                  </a:cubicBezTo>
                  <a:cubicBezTo>
                    <a:pt x="1268" y="19871"/>
                    <a:pt x="1437" y="19902"/>
                    <a:pt x="1609" y="19903"/>
                  </a:cubicBezTo>
                  <a:cubicBezTo>
                    <a:pt x="1961" y="19903"/>
                    <a:pt x="2298" y="19763"/>
                    <a:pt x="2603" y="19487"/>
                  </a:cubicBezTo>
                  <a:lnTo>
                    <a:pt x="4870" y="17434"/>
                  </a:lnTo>
                  <a:cubicBezTo>
                    <a:pt x="5426" y="17924"/>
                    <a:pt x="5998" y="18328"/>
                    <a:pt x="6585" y="18647"/>
                  </a:cubicBezTo>
                  <a:cubicBezTo>
                    <a:pt x="7538" y="19165"/>
                    <a:pt x="8524" y="19428"/>
                    <a:pt x="9521" y="19428"/>
                  </a:cubicBezTo>
                  <a:cubicBezTo>
                    <a:pt x="9691" y="19428"/>
                    <a:pt x="9862" y="19420"/>
                    <a:pt x="10033" y="19405"/>
                  </a:cubicBezTo>
                  <a:cubicBezTo>
                    <a:pt x="11213" y="19300"/>
                    <a:pt x="12307" y="18783"/>
                    <a:pt x="13281" y="17870"/>
                  </a:cubicBezTo>
                  <a:cubicBezTo>
                    <a:pt x="13888" y="17303"/>
                    <a:pt x="14332" y="16702"/>
                    <a:pt x="14599" y="16082"/>
                  </a:cubicBezTo>
                  <a:cubicBezTo>
                    <a:pt x="14870" y="15453"/>
                    <a:pt x="14977" y="14776"/>
                    <a:pt x="14917" y="14069"/>
                  </a:cubicBezTo>
                  <a:cubicBezTo>
                    <a:pt x="14855" y="13367"/>
                    <a:pt x="14697" y="12677"/>
                    <a:pt x="14448" y="12018"/>
                  </a:cubicBezTo>
                  <a:cubicBezTo>
                    <a:pt x="14202" y="11356"/>
                    <a:pt x="13841" y="10569"/>
                    <a:pt x="13376" y="9675"/>
                  </a:cubicBezTo>
                  <a:lnTo>
                    <a:pt x="12225" y="7532"/>
                  </a:lnTo>
                  <a:cubicBezTo>
                    <a:pt x="11898" y="6946"/>
                    <a:pt x="11716" y="6479"/>
                    <a:pt x="11686" y="6143"/>
                  </a:cubicBezTo>
                  <a:cubicBezTo>
                    <a:pt x="11660" y="5858"/>
                    <a:pt x="11759" y="5625"/>
                    <a:pt x="11996" y="5412"/>
                  </a:cubicBezTo>
                  <a:cubicBezTo>
                    <a:pt x="12067" y="5347"/>
                    <a:pt x="12174" y="5275"/>
                    <a:pt x="12354" y="5275"/>
                  </a:cubicBezTo>
                  <a:cubicBezTo>
                    <a:pt x="12445" y="5275"/>
                    <a:pt x="12553" y="5293"/>
                    <a:pt x="12685" y="5339"/>
                  </a:cubicBezTo>
                  <a:cubicBezTo>
                    <a:pt x="13046" y="5465"/>
                    <a:pt x="13375" y="5680"/>
                    <a:pt x="13666" y="5977"/>
                  </a:cubicBezTo>
                  <a:cubicBezTo>
                    <a:pt x="13982" y="6301"/>
                    <a:pt x="14270" y="6624"/>
                    <a:pt x="14513" y="6924"/>
                  </a:cubicBezTo>
                  <a:cubicBezTo>
                    <a:pt x="15204" y="7879"/>
                    <a:pt x="15774" y="8916"/>
                    <a:pt x="16214" y="10011"/>
                  </a:cubicBezTo>
                  <a:cubicBezTo>
                    <a:pt x="16425" y="10492"/>
                    <a:pt x="16708" y="10860"/>
                    <a:pt x="17054" y="11104"/>
                  </a:cubicBezTo>
                  <a:cubicBezTo>
                    <a:pt x="17338" y="11306"/>
                    <a:pt x="17639" y="11406"/>
                    <a:pt x="17954" y="11406"/>
                  </a:cubicBezTo>
                  <a:cubicBezTo>
                    <a:pt x="18050" y="11406"/>
                    <a:pt x="18146" y="11397"/>
                    <a:pt x="18244" y="11379"/>
                  </a:cubicBezTo>
                  <a:cubicBezTo>
                    <a:pt x="18613" y="11310"/>
                    <a:pt x="18963" y="11160"/>
                    <a:pt x="19267" y="10938"/>
                  </a:cubicBezTo>
                  <a:cubicBezTo>
                    <a:pt x="19583" y="10707"/>
                    <a:pt x="19816" y="10367"/>
                    <a:pt x="19956" y="9925"/>
                  </a:cubicBezTo>
                  <a:cubicBezTo>
                    <a:pt x="20095" y="9486"/>
                    <a:pt x="20088" y="9022"/>
                    <a:pt x="19937" y="8544"/>
                  </a:cubicBezTo>
                  <a:cubicBezTo>
                    <a:pt x="19769" y="7999"/>
                    <a:pt x="19617" y="7551"/>
                    <a:pt x="19483" y="7209"/>
                  </a:cubicBezTo>
                  <a:cubicBezTo>
                    <a:pt x="19349" y="6866"/>
                    <a:pt x="19118" y="6405"/>
                    <a:pt x="18800" y="5835"/>
                  </a:cubicBezTo>
                  <a:cubicBezTo>
                    <a:pt x="18618" y="5511"/>
                    <a:pt x="18420" y="5197"/>
                    <a:pt x="18207" y="4892"/>
                  </a:cubicBezTo>
                  <a:lnTo>
                    <a:pt x="20706" y="2627"/>
                  </a:lnTo>
                  <a:cubicBezTo>
                    <a:pt x="21044" y="2321"/>
                    <a:pt x="21212" y="1954"/>
                    <a:pt x="21207" y="1536"/>
                  </a:cubicBezTo>
                  <a:cubicBezTo>
                    <a:pt x="21202" y="1135"/>
                    <a:pt x="21077" y="791"/>
                    <a:pt x="20833" y="510"/>
                  </a:cubicBezTo>
                  <a:cubicBezTo>
                    <a:pt x="20587" y="229"/>
                    <a:pt x="20262" y="61"/>
                    <a:pt x="19864" y="11"/>
                  </a:cubicBezTo>
                  <a:cubicBezTo>
                    <a:pt x="19807" y="4"/>
                    <a:pt x="19751" y="0"/>
                    <a:pt x="196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0"/>
            <p:cNvSpPr/>
            <p:nvPr/>
          </p:nvSpPr>
          <p:spPr>
            <a:xfrm>
              <a:off x="823725" y="2560975"/>
              <a:ext cx="2451850" cy="2906950"/>
            </a:xfrm>
            <a:custGeom>
              <a:rect b="b" l="l" r="r" t="t"/>
              <a:pathLst>
                <a:path extrusionOk="0" h="116278" w="98074">
                  <a:moveTo>
                    <a:pt x="47189" y="1"/>
                  </a:moveTo>
                  <a:lnTo>
                    <a:pt x="0" y="26851"/>
                  </a:lnTo>
                  <a:lnTo>
                    <a:pt x="50884" y="116278"/>
                  </a:lnTo>
                  <a:lnTo>
                    <a:pt x="98073" y="89426"/>
                  </a:lnTo>
                  <a:lnTo>
                    <a:pt x="47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0"/>
            <p:cNvSpPr/>
            <p:nvPr/>
          </p:nvSpPr>
          <p:spPr>
            <a:xfrm>
              <a:off x="815175" y="2553525"/>
              <a:ext cx="2469250" cy="2922125"/>
            </a:xfrm>
            <a:custGeom>
              <a:rect b="b" l="l" r="r" t="t"/>
              <a:pathLst>
                <a:path extrusionOk="0" h="116885" w="98770">
                  <a:moveTo>
                    <a:pt x="47421" y="718"/>
                  </a:moveTo>
                  <a:lnTo>
                    <a:pt x="98011" y="89615"/>
                  </a:lnTo>
                  <a:lnTo>
                    <a:pt x="51350" y="116168"/>
                  </a:lnTo>
                  <a:lnTo>
                    <a:pt x="759" y="27271"/>
                  </a:lnTo>
                  <a:lnTo>
                    <a:pt x="47421" y="718"/>
                  </a:lnTo>
                  <a:close/>
                  <a:moveTo>
                    <a:pt x="47534" y="1"/>
                  </a:moveTo>
                  <a:cubicBezTo>
                    <a:pt x="47483" y="1"/>
                    <a:pt x="47432" y="14"/>
                    <a:pt x="47385" y="41"/>
                  </a:cubicBezTo>
                  <a:lnTo>
                    <a:pt x="198" y="26894"/>
                  </a:lnTo>
                  <a:cubicBezTo>
                    <a:pt x="52" y="26977"/>
                    <a:pt x="1" y="27162"/>
                    <a:pt x="83" y="27308"/>
                  </a:cubicBezTo>
                  <a:lnTo>
                    <a:pt x="50973" y="116731"/>
                  </a:lnTo>
                  <a:cubicBezTo>
                    <a:pt x="51027" y="116826"/>
                    <a:pt x="51127" y="116885"/>
                    <a:pt x="51236" y="116885"/>
                  </a:cubicBezTo>
                  <a:cubicBezTo>
                    <a:pt x="51288" y="116885"/>
                    <a:pt x="51339" y="116870"/>
                    <a:pt x="51385" y="116845"/>
                  </a:cubicBezTo>
                  <a:lnTo>
                    <a:pt x="98573" y="89991"/>
                  </a:lnTo>
                  <a:cubicBezTo>
                    <a:pt x="98718" y="89909"/>
                    <a:pt x="98769" y="89724"/>
                    <a:pt x="98687" y="89578"/>
                  </a:cubicBezTo>
                  <a:lnTo>
                    <a:pt x="47798" y="155"/>
                  </a:lnTo>
                  <a:cubicBezTo>
                    <a:pt x="47742" y="57"/>
                    <a:pt x="47639" y="1"/>
                    <a:pt x="47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0"/>
            <p:cNvSpPr/>
            <p:nvPr/>
          </p:nvSpPr>
          <p:spPr>
            <a:xfrm>
              <a:off x="1031550" y="2783600"/>
              <a:ext cx="2022475" cy="2456475"/>
            </a:xfrm>
            <a:custGeom>
              <a:rect b="b" l="l" r="r" t="t"/>
              <a:pathLst>
                <a:path extrusionOk="0" h="98259" w="80899">
                  <a:moveTo>
                    <a:pt x="32503" y="0"/>
                  </a:moveTo>
                  <a:lnTo>
                    <a:pt x="2891" y="16852"/>
                  </a:lnTo>
                  <a:cubicBezTo>
                    <a:pt x="3731" y="19378"/>
                    <a:pt x="2703" y="22229"/>
                    <a:pt x="300" y="23595"/>
                  </a:cubicBezTo>
                  <a:cubicBezTo>
                    <a:pt x="203" y="23651"/>
                    <a:pt x="101" y="23697"/>
                    <a:pt x="1" y="23746"/>
                  </a:cubicBezTo>
                  <a:lnTo>
                    <a:pt x="41292" y="96306"/>
                  </a:lnTo>
                  <a:cubicBezTo>
                    <a:pt x="41386" y="96245"/>
                    <a:pt x="41477" y="96181"/>
                    <a:pt x="41575" y="96125"/>
                  </a:cubicBezTo>
                  <a:cubicBezTo>
                    <a:pt x="42464" y="95619"/>
                    <a:pt x="43433" y="95378"/>
                    <a:pt x="44388" y="95378"/>
                  </a:cubicBezTo>
                  <a:cubicBezTo>
                    <a:pt x="46370" y="95378"/>
                    <a:pt x="48295" y="96413"/>
                    <a:pt x="49345" y="98258"/>
                  </a:cubicBezTo>
                  <a:lnTo>
                    <a:pt x="78765" y="81516"/>
                  </a:lnTo>
                  <a:cubicBezTo>
                    <a:pt x="77207" y="78781"/>
                    <a:pt x="78163" y="75303"/>
                    <a:pt x="80898" y="73747"/>
                  </a:cubicBezTo>
                  <a:lnTo>
                    <a:pt x="39624" y="1218"/>
                  </a:lnTo>
                  <a:cubicBezTo>
                    <a:pt x="38735" y="1724"/>
                    <a:pt x="37768" y="1964"/>
                    <a:pt x="36813" y="1964"/>
                  </a:cubicBezTo>
                  <a:cubicBezTo>
                    <a:pt x="35189" y="1964"/>
                    <a:pt x="33601" y="1268"/>
                    <a:pt x="32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0"/>
            <p:cNvSpPr/>
            <p:nvPr/>
          </p:nvSpPr>
          <p:spPr>
            <a:xfrm>
              <a:off x="1022825" y="2776025"/>
              <a:ext cx="2039850" cy="2471625"/>
            </a:xfrm>
            <a:custGeom>
              <a:rect b="b" l="l" r="r" t="t"/>
              <a:pathLst>
                <a:path extrusionOk="0" h="98865" w="81594">
                  <a:moveTo>
                    <a:pt x="32790" y="688"/>
                  </a:moveTo>
                  <a:cubicBezTo>
                    <a:pt x="33948" y="1916"/>
                    <a:pt x="35544" y="2567"/>
                    <a:pt x="37162" y="2567"/>
                  </a:cubicBezTo>
                  <a:cubicBezTo>
                    <a:pt x="38078" y="2567"/>
                    <a:pt x="39001" y="2358"/>
                    <a:pt x="39854" y="1927"/>
                  </a:cubicBezTo>
                  <a:lnTo>
                    <a:pt x="80838" y="73943"/>
                  </a:lnTo>
                  <a:cubicBezTo>
                    <a:pt x="78247" y="75594"/>
                    <a:pt x="77323" y="78959"/>
                    <a:pt x="78706" y="81702"/>
                  </a:cubicBezTo>
                  <a:lnTo>
                    <a:pt x="49801" y="98154"/>
                  </a:lnTo>
                  <a:cubicBezTo>
                    <a:pt x="48667" y="96373"/>
                    <a:pt x="46726" y="95381"/>
                    <a:pt x="44733" y="95381"/>
                  </a:cubicBezTo>
                  <a:lnTo>
                    <a:pt x="44733" y="95380"/>
                  </a:lnTo>
                  <a:cubicBezTo>
                    <a:pt x="43695" y="95380"/>
                    <a:pt x="42675" y="95651"/>
                    <a:pt x="41774" y="96165"/>
                  </a:cubicBezTo>
                  <a:lnTo>
                    <a:pt x="41747" y="96181"/>
                  </a:lnTo>
                  <a:lnTo>
                    <a:pt x="771" y="24177"/>
                  </a:lnTo>
                  <a:cubicBezTo>
                    <a:pt x="780" y="24173"/>
                    <a:pt x="790" y="24168"/>
                    <a:pt x="799" y="24162"/>
                  </a:cubicBezTo>
                  <a:cubicBezTo>
                    <a:pt x="3206" y="22792"/>
                    <a:pt x="4357" y="19938"/>
                    <a:pt x="3600" y="17298"/>
                  </a:cubicBezTo>
                  <a:lnTo>
                    <a:pt x="32790" y="688"/>
                  </a:lnTo>
                  <a:close/>
                  <a:moveTo>
                    <a:pt x="32852" y="1"/>
                  </a:moveTo>
                  <a:cubicBezTo>
                    <a:pt x="32801" y="1"/>
                    <a:pt x="32749" y="14"/>
                    <a:pt x="32702" y="40"/>
                  </a:cubicBezTo>
                  <a:lnTo>
                    <a:pt x="3090" y="16893"/>
                  </a:lnTo>
                  <a:cubicBezTo>
                    <a:pt x="2965" y="16965"/>
                    <a:pt x="2906" y="17115"/>
                    <a:pt x="2952" y="17251"/>
                  </a:cubicBezTo>
                  <a:cubicBezTo>
                    <a:pt x="3761" y="19683"/>
                    <a:pt x="2729" y="22367"/>
                    <a:pt x="500" y="23635"/>
                  </a:cubicBezTo>
                  <a:cubicBezTo>
                    <a:pt x="436" y="23671"/>
                    <a:pt x="369" y="23704"/>
                    <a:pt x="304" y="23735"/>
                  </a:cubicBezTo>
                  <a:lnTo>
                    <a:pt x="214" y="23778"/>
                  </a:lnTo>
                  <a:cubicBezTo>
                    <a:pt x="59" y="23855"/>
                    <a:pt x="1" y="24048"/>
                    <a:pt x="87" y="24199"/>
                  </a:cubicBezTo>
                  <a:lnTo>
                    <a:pt x="41378" y="96758"/>
                  </a:lnTo>
                  <a:cubicBezTo>
                    <a:pt x="41434" y="96856"/>
                    <a:pt x="41537" y="96911"/>
                    <a:pt x="41642" y="96911"/>
                  </a:cubicBezTo>
                  <a:cubicBezTo>
                    <a:pt x="41698" y="96911"/>
                    <a:pt x="41756" y="96895"/>
                    <a:pt x="41806" y="96862"/>
                  </a:cubicBezTo>
                  <a:lnTo>
                    <a:pt x="41882" y="96812"/>
                  </a:lnTo>
                  <a:cubicBezTo>
                    <a:pt x="41944" y="96771"/>
                    <a:pt x="42008" y="96729"/>
                    <a:pt x="42073" y="96691"/>
                  </a:cubicBezTo>
                  <a:cubicBezTo>
                    <a:pt x="42913" y="96213"/>
                    <a:pt x="43829" y="95986"/>
                    <a:pt x="44733" y="95986"/>
                  </a:cubicBezTo>
                  <a:cubicBezTo>
                    <a:pt x="46611" y="95986"/>
                    <a:pt x="48438" y="96966"/>
                    <a:pt x="49431" y="98711"/>
                  </a:cubicBezTo>
                  <a:cubicBezTo>
                    <a:pt x="49485" y="98806"/>
                    <a:pt x="49585" y="98865"/>
                    <a:pt x="49694" y="98865"/>
                  </a:cubicBezTo>
                  <a:cubicBezTo>
                    <a:pt x="49746" y="98865"/>
                    <a:pt x="49798" y="98850"/>
                    <a:pt x="49844" y="98824"/>
                  </a:cubicBezTo>
                  <a:lnTo>
                    <a:pt x="79262" y="82082"/>
                  </a:lnTo>
                  <a:cubicBezTo>
                    <a:pt x="79408" y="82000"/>
                    <a:pt x="79459" y="81815"/>
                    <a:pt x="79377" y="81669"/>
                  </a:cubicBezTo>
                  <a:cubicBezTo>
                    <a:pt x="77905" y="79084"/>
                    <a:pt x="78812" y="75785"/>
                    <a:pt x="81397" y="74313"/>
                  </a:cubicBezTo>
                  <a:cubicBezTo>
                    <a:pt x="81543" y="74231"/>
                    <a:pt x="81593" y="74046"/>
                    <a:pt x="81511" y="73900"/>
                  </a:cubicBezTo>
                  <a:lnTo>
                    <a:pt x="40236" y="1371"/>
                  </a:lnTo>
                  <a:cubicBezTo>
                    <a:pt x="40180" y="1273"/>
                    <a:pt x="40077" y="1218"/>
                    <a:pt x="39972" y="1218"/>
                  </a:cubicBezTo>
                  <a:cubicBezTo>
                    <a:pt x="39921" y="1218"/>
                    <a:pt x="39870" y="1230"/>
                    <a:pt x="39823" y="1257"/>
                  </a:cubicBezTo>
                  <a:cubicBezTo>
                    <a:pt x="38989" y="1732"/>
                    <a:pt x="38071" y="1961"/>
                    <a:pt x="37160" y="1961"/>
                  </a:cubicBezTo>
                  <a:cubicBezTo>
                    <a:pt x="35635" y="1961"/>
                    <a:pt x="34130" y="1318"/>
                    <a:pt x="33081" y="106"/>
                  </a:cubicBezTo>
                  <a:cubicBezTo>
                    <a:pt x="33022" y="37"/>
                    <a:pt x="32938" y="1"/>
                    <a:pt x="32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0"/>
            <p:cNvSpPr/>
            <p:nvPr/>
          </p:nvSpPr>
          <p:spPr>
            <a:xfrm>
              <a:off x="1573275" y="3687225"/>
              <a:ext cx="670375" cy="773400"/>
            </a:xfrm>
            <a:custGeom>
              <a:rect b="b" l="l" r="r" t="t"/>
              <a:pathLst>
                <a:path extrusionOk="0" h="30936" w="26815">
                  <a:moveTo>
                    <a:pt x="6722" y="0"/>
                  </a:moveTo>
                  <a:cubicBezTo>
                    <a:pt x="6640" y="0"/>
                    <a:pt x="6559" y="32"/>
                    <a:pt x="6500" y="96"/>
                  </a:cubicBezTo>
                  <a:cubicBezTo>
                    <a:pt x="1010" y="5993"/>
                    <a:pt x="0" y="14664"/>
                    <a:pt x="3989" y="21673"/>
                  </a:cubicBezTo>
                  <a:cubicBezTo>
                    <a:pt x="7320" y="27526"/>
                    <a:pt x="13564" y="30936"/>
                    <a:pt x="20007" y="30936"/>
                  </a:cubicBezTo>
                  <a:cubicBezTo>
                    <a:pt x="20011" y="30936"/>
                    <a:pt x="20014" y="30936"/>
                    <a:pt x="20018" y="30936"/>
                  </a:cubicBezTo>
                  <a:cubicBezTo>
                    <a:pt x="22263" y="30936"/>
                    <a:pt x="24489" y="30518"/>
                    <a:pt x="26582" y="29702"/>
                  </a:cubicBezTo>
                  <a:cubicBezTo>
                    <a:pt x="26737" y="29641"/>
                    <a:pt x="26814" y="29465"/>
                    <a:pt x="26754" y="29310"/>
                  </a:cubicBezTo>
                  <a:cubicBezTo>
                    <a:pt x="26707" y="29190"/>
                    <a:pt x="26592" y="29117"/>
                    <a:pt x="26471" y="29117"/>
                  </a:cubicBezTo>
                  <a:cubicBezTo>
                    <a:pt x="26435" y="29117"/>
                    <a:pt x="26398" y="29123"/>
                    <a:pt x="26362" y="29137"/>
                  </a:cubicBezTo>
                  <a:cubicBezTo>
                    <a:pt x="24290" y="29945"/>
                    <a:pt x="22137" y="30331"/>
                    <a:pt x="20006" y="30331"/>
                  </a:cubicBezTo>
                  <a:cubicBezTo>
                    <a:pt x="13774" y="30331"/>
                    <a:pt x="7739" y="27034"/>
                    <a:pt x="4517" y="21373"/>
                  </a:cubicBezTo>
                  <a:cubicBezTo>
                    <a:pt x="658" y="14595"/>
                    <a:pt x="1635" y="6212"/>
                    <a:pt x="6943" y="509"/>
                  </a:cubicBezTo>
                  <a:cubicBezTo>
                    <a:pt x="7057" y="387"/>
                    <a:pt x="7051" y="195"/>
                    <a:pt x="6929" y="81"/>
                  </a:cubicBezTo>
                  <a:cubicBezTo>
                    <a:pt x="6870" y="27"/>
                    <a:pt x="6796" y="0"/>
                    <a:pt x="6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0"/>
            <p:cNvSpPr/>
            <p:nvPr/>
          </p:nvSpPr>
          <p:spPr>
            <a:xfrm>
              <a:off x="1822800" y="3546450"/>
              <a:ext cx="203850" cy="81700"/>
            </a:xfrm>
            <a:custGeom>
              <a:rect b="b" l="l" r="r" t="t"/>
              <a:pathLst>
                <a:path extrusionOk="0" h="3268" w="8154">
                  <a:moveTo>
                    <a:pt x="7843" y="0"/>
                  </a:moveTo>
                  <a:cubicBezTo>
                    <a:pt x="7828" y="0"/>
                    <a:pt x="7813" y="1"/>
                    <a:pt x="7798" y="4"/>
                  </a:cubicBezTo>
                  <a:cubicBezTo>
                    <a:pt x="5360" y="290"/>
                    <a:pt x="3032" y="1057"/>
                    <a:pt x="879" y="2283"/>
                  </a:cubicBezTo>
                  <a:cubicBezTo>
                    <a:pt x="637" y="2420"/>
                    <a:pt x="400" y="2562"/>
                    <a:pt x="168" y="2709"/>
                  </a:cubicBezTo>
                  <a:cubicBezTo>
                    <a:pt x="53" y="2780"/>
                    <a:pt x="0" y="2920"/>
                    <a:pt x="38" y="3050"/>
                  </a:cubicBezTo>
                  <a:cubicBezTo>
                    <a:pt x="76" y="3179"/>
                    <a:pt x="195" y="3267"/>
                    <a:pt x="331" y="3267"/>
                  </a:cubicBezTo>
                  <a:cubicBezTo>
                    <a:pt x="387" y="3267"/>
                    <a:pt x="443" y="3252"/>
                    <a:pt x="491" y="3221"/>
                  </a:cubicBezTo>
                  <a:cubicBezTo>
                    <a:pt x="716" y="3079"/>
                    <a:pt x="944" y="2942"/>
                    <a:pt x="1177" y="2809"/>
                  </a:cubicBezTo>
                  <a:cubicBezTo>
                    <a:pt x="3261" y="1624"/>
                    <a:pt x="5511" y="882"/>
                    <a:pt x="7870" y="604"/>
                  </a:cubicBezTo>
                  <a:cubicBezTo>
                    <a:pt x="8035" y="585"/>
                    <a:pt x="8154" y="435"/>
                    <a:pt x="8134" y="268"/>
                  </a:cubicBezTo>
                  <a:cubicBezTo>
                    <a:pt x="8116" y="118"/>
                    <a:pt x="7990" y="0"/>
                    <a:pt x="7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0"/>
            <p:cNvSpPr/>
            <p:nvPr/>
          </p:nvSpPr>
          <p:spPr>
            <a:xfrm>
              <a:off x="2076450" y="3543575"/>
              <a:ext cx="496925" cy="788550"/>
            </a:xfrm>
            <a:custGeom>
              <a:rect b="b" l="l" r="r" t="t"/>
              <a:pathLst>
                <a:path extrusionOk="0" h="31542" w="19877">
                  <a:moveTo>
                    <a:pt x="314" y="0"/>
                  </a:moveTo>
                  <a:cubicBezTo>
                    <a:pt x="156" y="0"/>
                    <a:pt x="9" y="129"/>
                    <a:pt x="4" y="295"/>
                  </a:cubicBezTo>
                  <a:cubicBezTo>
                    <a:pt x="0" y="463"/>
                    <a:pt x="132" y="602"/>
                    <a:pt x="298" y="606"/>
                  </a:cubicBezTo>
                  <a:cubicBezTo>
                    <a:pt x="6554" y="786"/>
                    <a:pt x="12136" y="4135"/>
                    <a:pt x="15228" y="9568"/>
                  </a:cubicBezTo>
                  <a:cubicBezTo>
                    <a:pt x="19212" y="16573"/>
                    <a:pt x="17978" y="25395"/>
                    <a:pt x="12226" y="31022"/>
                  </a:cubicBezTo>
                  <a:cubicBezTo>
                    <a:pt x="12030" y="31212"/>
                    <a:pt x="12166" y="31541"/>
                    <a:pt x="12437" y="31541"/>
                  </a:cubicBezTo>
                  <a:cubicBezTo>
                    <a:pt x="12516" y="31541"/>
                    <a:pt x="12592" y="31510"/>
                    <a:pt x="12649" y="31456"/>
                  </a:cubicBezTo>
                  <a:cubicBezTo>
                    <a:pt x="18599" y="25636"/>
                    <a:pt x="19877" y="16512"/>
                    <a:pt x="15754" y="9269"/>
                  </a:cubicBezTo>
                  <a:cubicBezTo>
                    <a:pt x="12558" y="3651"/>
                    <a:pt x="6785" y="185"/>
                    <a:pt x="316" y="0"/>
                  </a:cubicBezTo>
                  <a:cubicBezTo>
                    <a:pt x="316" y="0"/>
                    <a:pt x="315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0"/>
            <p:cNvSpPr/>
            <p:nvPr/>
          </p:nvSpPr>
          <p:spPr>
            <a:xfrm>
              <a:off x="1658350" y="3588850"/>
              <a:ext cx="826600" cy="826625"/>
            </a:xfrm>
            <a:custGeom>
              <a:rect b="b" l="l" r="r" t="t"/>
              <a:pathLst>
                <a:path extrusionOk="0" h="33065" w="33064">
                  <a:moveTo>
                    <a:pt x="16533" y="1"/>
                  </a:moveTo>
                  <a:cubicBezTo>
                    <a:pt x="12148" y="1"/>
                    <a:pt x="7943" y="1742"/>
                    <a:pt x="4842" y="4843"/>
                  </a:cubicBezTo>
                  <a:cubicBezTo>
                    <a:pt x="1741" y="7943"/>
                    <a:pt x="0" y="12149"/>
                    <a:pt x="0" y="16533"/>
                  </a:cubicBezTo>
                  <a:cubicBezTo>
                    <a:pt x="0" y="20917"/>
                    <a:pt x="1741" y="25122"/>
                    <a:pt x="4842" y="28222"/>
                  </a:cubicBezTo>
                  <a:cubicBezTo>
                    <a:pt x="7943" y="31323"/>
                    <a:pt x="12148" y="33064"/>
                    <a:pt x="16533" y="33064"/>
                  </a:cubicBezTo>
                  <a:cubicBezTo>
                    <a:pt x="20917" y="33064"/>
                    <a:pt x="25121" y="31323"/>
                    <a:pt x="28222" y="28222"/>
                  </a:cubicBezTo>
                  <a:cubicBezTo>
                    <a:pt x="31323" y="25122"/>
                    <a:pt x="33064" y="20917"/>
                    <a:pt x="33064" y="16533"/>
                  </a:cubicBezTo>
                  <a:cubicBezTo>
                    <a:pt x="33064" y="12149"/>
                    <a:pt x="31323" y="7943"/>
                    <a:pt x="28222" y="4843"/>
                  </a:cubicBezTo>
                  <a:cubicBezTo>
                    <a:pt x="25121" y="1742"/>
                    <a:pt x="20917" y="1"/>
                    <a:pt x="16533" y="1"/>
                  </a:cubicBezTo>
                  <a:close/>
                </a:path>
              </a:pathLst>
            </a:custGeom>
            <a:solidFill>
              <a:srgbClr val="1A7A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1763050" y="3768275"/>
              <a:ext cx="595550" cy="447975"/>
            </a:xfrm>
            <a:custGeom>
              <a:rect b="b" l="l" r="r" t="t"/>
              <a:pathLst>
                <a:path extrusionOk="0" h="17919" w="23822">
                  <a:moveTo>
                    <a:pt x="13646" y="0"/>
                  </a:moveTo>
                  <a:cubicBezTo>
                    <a:pt x="12892" y="0"/>
                    <a:pt x="12146" y="210"/>
                    <a:pt x="11407" y="631"/>
                  </a:cubicBezTo>
                  <a:cubicBezTo>
                    <a:pt x="10809" y="972"/>
                    <a:pt x="10333" y="1346"/>
                    <a:pt x="9977" y="1752"/>
                  </a:cubicBezTo>
                  <a:cubicBezTo>
                    <a:pt x="9622" y="2160"/>
                    <a:pt x="9362" y="2574"/>
                    <a:pt x="9200" y="2996"/>
                  </a:cubicBezTo>
                  <a:cubicBezTo>
                    <a:pt x="9038" y="3418"/>
                    <a:pt x="8965" y="3940"/>
                    <a:pt x="8983" y="4564"/>
                  </a:cubicBezTo>
                  <a:cubicBezTo>
                    <a:pt x="8999" y="5160"/>
                    <a:pt x="9059" y="5754"/>
                    <a:pt x="9164" y="6342"/>
                  </a:cubicBezTo>
                  <a:cubicBezTo>
                    <a:pt x="9266" y="6903"/>
                    <a:pt x="9429" y="7636"/>
                    <a:pt x="9653" y="8538"/>
                  </a:cubicBezTo>
                  <a:lnTo>
                    <a:pt x="10274" y="10916"/>
                  </a:lnTo>
                  <a:cubicBezTo>
                    <a:pt x="10456" y="11564"/>
                    <a:pt x="10515" y="12111"/>
                    <a:pt x="10446" y="12559"/>
                  </a:cubicBezTo>
                  <a:cubicBezTo>
                    <a:pt x="10377" y="13007"/>
                    <a:pt x="10214" y="13303"/>
                    <a:pt x="9955" y="13452"/>
                  </a:cubicBezTo>
                  <a:cubicBezTo>
                    <a:pt x="9730" y="13579"/>
                    <a:pt x="9504" y="13643"/>
                    <a:pt x="9278" y="13643"/>
                  </a:cubicBezTo>
                  <a:cubicBezTo>
                    <a:pt x="9172" y="13643"/>
                    <a:pt x="9067" y="13629"/>
                    <a:pt x="8961" y="13602"/>
                  </a:cubicBezTo>
                  <a:cubicBezTo>
                    <a:pt x="8628" y="13514"/>
                    <a:pt x="8334" y="13339"/>
                    <a:pt x="8078" y="13074"/>
                  </a:cubicBezTo>
                  <a:cubicBezTo>
                    <a:pt x="7807" y="12793"/>
                    <a:pt x="7560" y="12491"/>
                    <a:pt x="7336" y="12170"/>
                  </a:cubicBezTo>
                  <a:cubicBezTo>
                    <a:pt x="7096" y="11832"/>
                    <a:pt x="6909" y="11497"/>
                    <a:pt x="6773" y="11165"/>
                  </a:cubicBezTo>
                  <a:cubicBezTo>
                    <a:pt x="6542" y="10716"/>
                    <a:pt x="6359" y="10242"/>
                    <a:pt x="6228" y="9753"/>
                  </a:cubicBezTo>
                  <a:cubicBezTo>
                    <a:pt x="6099" y="9273"/>
                    <a:pt x="6023" y="8890"/>
                    <a:pt x="6000" y="8606"/>
                  </a:cubicBezTo>
                  <a:cubicBezTo>
                    <a:pt x="5976" y="8322"/>
                    <a:pt x="5961" y="7982"/>
                    <a:pt x="5953" y="7584"/>
                  </a:cubicBezTo>
                  <a:cubicBezTo>
                    <a:pt x="5944" y="7187"/>
                    <a:pt x="5935" y="6944"/>
                    <a:pt x="5926" y="6857"/>
                  </a:cubicBezTo>
                  <a:cubicBezTo>
                    <a:pt x="5896" y="6387"/>
                    <a:pt x="5776" y="6003"/>
                    <a:pt x="5568" y="5706"/>
                  </a:cubicBezTo>
                  <a:cubicBezTo>
                    <a:pt x="5358" y="5409"/>
                    <a:pt x="5086" y="5220"/>
                    <a:pt x="4751" y="5141"/>
                  </a:cubicBezTo>
                  <a:cubicBezTo>
                    <a:pt x="4574" y="5098"/>
                    <a:pt x="4393" y="5076"/>
                    <a:pt x="4212" y="5076"/>
                  </a:cubicBezTo>
                  <a:cubicBezTo>
                    <a:pt x="4060" y="5076"/>
                    <a:pt x="3909" y="5091"/>
                    <a:pt x="3760" y="5121"/>
                  </a:cubicBezTo>
                  <a:cubicBezTo>
                    <a:pt x="3434" y="5188"/>
                    <a:pt x="3148" y="5350"/>
                    <a:pt x="2901" y="5611"/>
                  </a:cubicBezTo>
                  <a:cubicBezTo>
                    <a:pt x="2652" y="5870"/>
                    <a:pt x="2505" y="6192"/>
                    <a:pt x="2459" y="6575"/>
                  </a:cubicBezTo>
                  <a:cubicBezTo>
                    <a:pt x="2271" y="8615"/>
                    <a:pt x="2642" y="10640"/>
                    <a:pt x="3571" y="12650"/>
                  </a:cubicBezTo>
                  <a:lnTo>
                    <a:pt x="3571" y="12650"/>
                  </a:lnTo>
                  <a:lnTo>
                    <a:pt x="663" y="14306"/>
                  </a:lnTo>
                  <a:cubicBezTo>
                    <a:pt x="214" y="14561"/>
                    <a:pt x="0" y="14910"/>
                    <a:pt x="22" y="15353"/>
                  </a:cubicBezTo>
                  <a:cubicBezTo>
                    <a:pt x="43" y="15796"/>
                    <a:pt x="245" y="16140"/>
                    <a:pt x="629" y="16383"/>
                  </a:cubicBezTo>
                  <a:cubicBezTo>
                    <a:pt x="821" y="16505"/>
                    <a:pt x="1018" y="16566"/>
                    <a:pt x="1220" y="16566"/>
                  </a:cubicBezTo>
                  <a:cubicBezTo>
                    <a:pt x="1423" y="16566"/>
                    <a:pt x="1631" y="16505"/>
                    <a:pt x="1846" y="16383"/>
                  </a:cubicBezTo>
                  <a:lnTo>
                    <a:pt x="4742" y="14735"/>
                  </a:lnTo>
                  <a:lnTo>
                    <a:pt x="4742" y="14735"/>
                  </a:lnTo>
                  <a:cubicBezTo>
                    <a:pt x="5205" y="15405"/>
                    <a:pt x="5713" y="15981"/>
                    <a:pt x="6266" y="16461"/>
                  </a:cubicBezTo>
                  <a:cubicBezTo>
                    <a:pt x="7181" y="17260"/>
                    <a:pt x="8196" y="17732"/>
                    <a:pt x="9308" y="17878"/>
                  </a:cubicBezTo>
                  <a:cubicBezTo>
                    <a:pt x="9511" y="17905"/>
                    <a:pt x="9715" y="17918"/>
                    <a:pt x="9918" y="17918"/>
                  </a:cubicBezTo>
                  <a:cubicBezTo>
                    <a:pt x="10823" y="17918"/>
                    <a:pt x="11723" y="17653"/>
                    <a:pt x="12618" y="17122"/>
                  </a:cubicBezTo>
                  <a:cubicBezTo>
                    <a:pt x="13300" y="16721"/>
                    <a:pt x="13828" y="16262"/>
                    <a:pt x="14200" y="15747"/>
                  </a:cubicBezTo>
                  <a:cubicBezTo>
                    <a:pt x="14573" y="15231"/>
                    <a:pt x="14803" y="14645"/>
                    <a:pt x="14892" y="13988"/>
                  </a:cubicBezTo>
                  <a:cubicBezTo>
                    <a:pt x="14979" y="13316"/>
                    <a:pt x="14975" y="12637"/>
                    <a:pt x="14879" y="11967"/>
                  </a:cubicBezTo>
                  <a:cubicBezTo>
                    <a:pt x="14782" y="11276"/>
                    <a:pt x="14607" y="10450"/>
                    <a:pt x="14349" y="9488"/>
                  </a:cubicBezTo>
                  <a:lnTo>
                    <a:pt x="13692" y="7150"/>
                  </a:lnTo>
                  <a:cubicBezTo>
                    <a:pt x="13485" y="6463"/>
                    <a:pt x="13406" y="5930"/>
                    <a:pt x="13455" y="5552"/>
                  </a:cubicBezTo>
                  <a:cubicBezTo>
                    <a:pt x="13505" y="5175"/>
                    <a:pt x="13708" y="4884"/>
                    <a:pt x="14068" y="4680"/>
                  </a:cubicBezTo>
                  <a:cubicBezTo>
                    <a:pt x="14195" y="4607"/>
                    <a:pt x="14330" y="4570"/>
                    <a:pt x="14470" y="4570"/>
                  </a:cubicBezTo>
                  <a:cubicBezTo>
                    <a:pt x="14658" y="4570"/>
                    <a:pt x="14857" y="4635"/>
                    <a:pt x="15066" y="4764"/>
                  </a:cubicBezTo>
                  <a:cubicBezTo>
                    <a:pt x="15432" y="4992"/>
                    <a:pt x="15738" y="5302"/>
                    <a:pt x="15983" y="5698"/>
                  </a:cubicBezTo>
                  <a:cubicBezTo>
                    <a:pt x="16227" y="6093"/>
                    <a:pt x="16442" y="6476"/>
                    <a:pt x="16626" y="6845"/>
                  </a:cubicBezTo>
                  <a:cubicBezTo>
                    <a:pt x="17101" y="7949"/>
                    <a:pt x="17440" y="9105"/>
                    <a:pt x="17636" y="10290"/>
                  </a:cubicBezTo>
                  <a:cubicBezTo>
                    <a:pt x="17727" y="10752"/>
                    <a:pt x="17896" y="11121"/>
                    <a:pt x="18145" y="11394"/>
                  </a:cubicBezTo>
                  <a:cubicBezTo>
                    <a:pt x="18394" y="11668"/>
                    <a:pt x="18689" y="11810"/>
                    <a:pt x="19030" y="11820"/>
                  </a:cubicBezTo>
                  <a:cubicBezTo>
                    <a:pt x="19057" y="11821"/>
                    <a:pt x="19083" y="11822"/>
                    <a:pt x="19109" y="11822"/>
                  </a:cubicBezTo>
                  <a:cubicBezTo>
                    <a:pt x="19415" y="11822"/>
                    <a:pt x="19716" y="11759"/>
                    <a:pt x="19995" y="11638"/>
                  </a:cubicBezTo>
                  <a:cubicBezTo>
                    <a:pt x="20296" y="11506"/>
                    <a:pt x="20548" y="11268"/>
                    <a:pt x="20747" y="10923"/>
                  </a:cubicBezTo>
                  <a:cubicBezTo>
                    <a:pt x="20947" y="10578"/>
                    <a:pt x="21027" y="10186"/>
                    <a:pt x="20988" y="9747"/>
                  </a:cubicBezTo>
                  <a:cubicBezTo>
                    <a:pt x="20942" y="9179"/>
                    <a:pt x="20893" y="8719"/>
                    <a:pt x="20837" y="8368"/>
                  </a:cubicBezTo>
                  <a:cubicBezTo>
                    <a:pt x="20782" y="8016"/>
                    <a:pt x="20662" y="7533"/>
                    <a:pt x="20477" y="6920"/>
                  </a:cubicBezTo>
                  <a:cubicBezTo>
                    <a:pt x="20346" y="6488"/>
                    <a:pt x="20189" y="6064"/>
                    <a:pt x="20008" y="5652"/>
                  </a:cubicBezTo>
                  <a:lnTo>
                    <a:pt x="20008" y="5652"/>
                  </a:lnTo>
                  <a:lnTo>
                    <a:pt x="23176" y="3850"/>
                  </a:lnTo>
                  <a:cubicBezTo>
                    <a:pt x="23495" y="3668"/>
                    <a:pt x="23687" y="3417"/>
                    <a:pt x="23755" y="3095"/>
                  </a:cubicBezTo>
                  <a:cubicBezTo>
                    <a:pt x="23822" y="2773"/>
                    <a:pt x="23784" y="2480"/>
                    <a:pt x="23642" y="2219"/>
                  </a:cubicBezTo>
                  <a:cubicBezTo>
                    <a:pt x="23500" y="1957"/>
                    <a:pt x="23276" y="1771"/>
                    <a:pt x="22969" y="1661"/>
                  </a:cubicBezTo>
                  <a:cubicBezTo>
                    <a:pt x="22858" y="1622"/>
                    <a:pt x="22746" y="1602"/>
                    <a:pt x="22631" y="1602"/>
                  </a:cubicBezTo>
                  <a:cubicBezTo>
                    <a:pt x="22428" y="1602"/>
                    <a:pt x="22218" y="1664"/>
                    <a:pt x="22001" y="1787"/>
                  </a:cubicBezTo>
                  <a:lnTo>
                    <a:pt x="18886" y="3560"/>
                  </a:lnTo>
                  <a:lnTo>
                    <a:pt x="18886" y="3560"/>
                  </a:lnTo>
                  <a:cubicBezTo>
                    <a:pt x="18002" y="2183"/>
                    <a:pt x="16993" y="1194"/>
                    <a:pt x="15858" y="592"/>
                  </a:cubicBezTo>
                  <a:cubicBezTo>
                    <a:pt x="15114" y="198"/>
                    <a:pt x="14376" y="0"/>
                    <a:pt x="13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1755550" y="3760675"/>
              <a:ext cx="610825" cy="463100"/>
            </a:xfrm>
            <a:custGeom>
              <a:rect b="b" l="l" r="r" t="t"/>
              <a:pathLst>
                <a:path extrusionOk="0" h="18524" w="24433">
                  <a:moveTo>
                    <a:pt x="22931" y="2210"/>
                  </a:moveTo>
                  <a:cubicBezTo>
                    <a:pt x="23012" y="2210"/>
                    <a:pt x="23090" y="2223"/>
                    <a:pt x="23167" y="2250"/>
                  </a:cubicBezTo>
                  <a:cubicBezTo>
                    <a:pt x="23403" y="2335"/>
                    <a:pt x="23569" y="2472"/>
                    <a:pt x="23676" y="2667"/>
                  </a:cubicBezTo>
                  <a:cubicBezTo>
                    <a:pt x="23783" y="2866"/>
                    <a:pt x="23810" y="3085"/>
                    <a:pt x="23758" y="3336"/>
                  </a:cubicBezTo>
                  <a:cubicBezTo>
                    <a:pt x="23709" y="3572"/>
                    <a:pt x="23567" y="3753"/>
                    <a:pt x="23326" y="3891"/>
                  </a:cubicBezTo>
                  <a:lnTo>
                    <a:pt x="20445" y="5529"/>
                  </a:lnTo>
                  <a:cubicBezTo>
                    <a:pt x="20398" y="5429"/>
                    <a:pt x="20349" y="5330"/>
                    <a:pt x="20299" y="5231"/>
                  </a:cubicBezTo>
                  <a:cubicBezTo>
                    <a:pt x="20079" y="4783"/>
                    <a:pt x="19850" y="4363"/>
                    <a:pt x="19610" y="3971"/>
                  </a:cubicBezTo>
                  <a:lnTo>
                    <a:pt x="22451" y="2355"/>
                  </a:lnTo>
                  <a:cubicBezTo>
                    <a:pt x="22621" y="2258"/>
                    <a:pt x="22780" y="2210"/>
                    <a:pt x="22931" y="2210"/>
                  </a:cubicBezTo>
                  <a:close/>
                  <a:moveTo>
                    <a:pt x="19083" y="4270"/>
                  </a:moveTo>
                  <a:cubicBezTo>
                    <a:pt x="19317" y="4652"/>
                    <a:pt x="19541" y="5062"/>
                    <a:pt x="19756" y="5501"/>
                  </a:cubicBezTo>
                  <a:cubicBezTo>
                    <a:pt x="19812" y="5610"/>
                    <a:pt x="19866" y="5720"/>
                    <a:pt x="19918" y="5830"/>
                  </a:cubicBezTo>
                  <a:lnTo>
                    <a:pt x="19820" y="5885"/>
                  </a:lnTo>
                  <a:lnTo>
                    <a:pt x="18946" y="4348"/>
                  </a:lnTo>
                  <a:lnTo>
                    <a:pt x="19083" y="4270"/>
                  </a:lnTo>
                  <a:close/>
                  <a:moveTo>
                    <a:pt x="4587" y="12895"/>
                  </a:moveTo>
                  <a:lnTo>
                    <a:pt x="5470" y="14447"/>
                  </a:lnTo>
                  <a:lnTo>
                    <a:pt x="5137" y="14638"/>
                  </a:lnTo>
                  <a:cubicBezTo>
                    <a:pt x="4887" y="14253"/>
                    <a:pt x="4658" y="13856"/>
                    <a:pt x="4451" y="13449"/>
                  </a:cubicBezTo>
                  <a:cubicBezTo>
                    <a:pt x="4387" y="13326"/>
                    <a:pt x="4324" y="13202"/>
                    <a:pt x="4266" y="13080"/>
                  </a:cubicBezTo>
                  <a:lnTo>
                    <a:pt x="4587" y="12895"/>
                  </a:lnTo>
                  <a:close/>
                  <a:moveTo>
                    <a:pt x="3737" y="13380"/>
                  </a:moveTo>
                  <a:cubicBezTo>
                    <a:pt x="3794" y="13495"/>
                    <a:pt x="3853" y="13610"/>
                    <a:pt x="3913" y="13726"/>
                  </a:cubicBezTo>
                  <a:cubicBezTo>
                    <a:pt x="4124" y="14141"/>
                    <a:pt x="4356" y="14546"/>
                    <a:pt x="4610" y="14937"/>
                  </a:cubicBezTo>
                  <a:lnTo>
                    <a:pt x="1996" y="16424"/>
                  </a:lnTo>
                  <a:cubicBezTo>
                    <a:pt x="1828" y="16520"/>
                    <a:pt x="1672" y="16568"/>
                    <a:pt x="1521" y="16568"/>
                  </a:cubicBezTo>
                  <a:cubicBezTo>
                    <a:pt x="1375" y="16568"/>
                    <a:pt x="1233" y="16523"/>
                    <a:pt x="1092" y="16432"/>
                  </a:cubicBezTo>
                  <a:cubicBezTo>
                    <a:pt x="790" y="16241"/>
                    <a:pt x="642" y="15989"/>
                    <a:pt x="625" y="15643"/>
                  </a:cubicBezTo>
                  <a:cubicBezTo>
                    <a:pt x="616" y="15437"/>
                    <a:pt x="655" y="15134"/>
                    <a:pt x="1113" y="14873"/>
                  </a:cubicBezTo>
                  <a:lnTo>
                    <a:pt x="3737" y="13380"/>
                  </a:lnTo>
                  <a:close/>
                  <a:moveTo>
                    <a:pt x="13948" y="604"/>
                  </a:moveTo>
                  <a:cubicBezTo>
                    <a:pt x="14628" y="604"/>
                    <a:pt x="15315" y="791"/>
                    <a:pt x="16017" y="1164"/>
                  </a:cubicBezTo>
                  <a:cubicBezTo>
                    <a:pt x="17025" y="1699"/>
                    <a:pt x="17941" y="2569"/>
                    <a:pt x="18755" y="3761"/>
                  </a:cubicBezTo>
                  <a:lnTo>
                    <a:pt x="18121" y="4123"/>
                  </a:lnTo>
                  <a:lnTo>
                    <a:pt x="19594" y="6711"/>
                  </a:lnTo>
                  <a:lnTo>
                    <a:pt x="20163" y="6388"/>
                  </a:lnTo>
                  <a:cubicBezTo>
                    <a:pt x="20288" y="6698"/>
                    <a:pt x="20397" y="7005"/>
                    <a:pt x="20488" y="7310"/>
                  </a:cubicBezTo>
                  <a:cubicBezTo>
                    <a:pt x="20668" y="7906"/>
                    <a:pt x="20785" y="8380"/>
                    <a:pt x="20839" y="8717"/>
                  </a:cubicBezTo>
                  <a:cubicBezTo>
                    <a:pt x="20892" y="9064"/>
                    <a:pt x="20943" y="9520"/>
                    <a:pt x="20987" y="10076"/>
                  </a:cubicBezTo>
                  <a:cubicBezTo>
                    <a:pt x="21021" y="10455"/>
                    <a:pt x="20953" y="10784"/>
                    <a:pt x="20785" y="11073"/>
                  </a:cubicBezTo>
                  <a:cubicBezTo>
                    <a:pt x="20617" y="11364"/>
                    <a:pt x="20418" y="11556"/>
                    <a:pt x="20176" y="11663"/>
                  </a:cubicBezTo>
                  <a:cubicBezTo>
                    <a:pt x="19934" y="11768"/>
                    <a:pt x="19674" y="11822"/>
                    <a:pt x="19411" y="11822"/>
                  </a:cubicBezTo>
                  <a:cubicBezTo>
                    <a:pt x="19388" y="11822"/>
                    <a:pt x="19364" y="11822"/>
                    <a:pt x="19341" y="11821"/>
                  </a:cubicBezTo>
                  <a:cubicBezTo>
                    <a:pt x="19082" y="11813"/>
                    <a:pt x="18863" y="11706"/>
                    <a:pt x="18670" y="11493"/>
                  </a:cubicBezTo>
                  <a:cubicBezTo>
                    <a:pt x="18461" y="11262"/>
                    <a:pt x="18313" y="10939"/>
                    <a:pt x="18235" y="10543"/>
                  </a:cubicBezTo>
                  <a:cubicBezTo>
                    <a:pt x="18033" y="9328"/>
                    <a:pt x="17684" y="8143"/>
                    <a:pt x="17197" y="7013"/>
                  </a:cubicBezTo>
                  <a:cubicBezTo>
                    <a:pt x="17010" y="6636"/>
                    <a:pt x="16788" y="6242"/>
                    <a:pt x="16541" y="5841"/>
                  </a:cubicBezTo>
                  <a:cubicBezTo>
                    <a:pt x="16271" y="5407"/>
                    <a:pt x="15930" y="5061"/>
                    <a:pt x="15525" y="4811"/>
                  </a:cubicBezTo>
                  <a:cubicBezTo>
                    <a:pt x="15241" y="4634"/>
                    <a:pt x="14987" y="4571"/>
                    <a:pt x="14770" y="4571"/>
                  </a:cubicBezTo>
                  <a:cubicBezTo>
                    <a:pt x="14545" y="4571"/>
                    <a:pt x="14358" y="4639"/>
                    <a:pt x="14218" y="4719"/>
                  </a:cubicBezTo>
                  <a:cubicBezTo>
                    <a:pt x="13774" y="4972"/>
                    <a:pt x="13517" y="5341"/>
                    <a:pt x="13456" y="5816"/>
                  </a:cubicBezTo>
                  <a:cubicBezTo>
                    <a:pt x="13400" y="6240"/>
                    <a:pt x="13481" y="6804"/>
                    <a:pt x="13699" y="7535"/>
                  </a:cubicBezTo>
                  <a:lnTo>
                    <a:pt x="14356" y="9869"/>
                  </a:lnTo>
                  <a:cubicBezTo>
                    <a:pt x="14610" y="10815"/>
                    <a:pt x="14786" y="11637"/>
                    <a:pt x="14879" y="12312"/>
                  </a:cubicBezTo>
                  <a:cubicBezTo>
                    <a:pt x="14970" y="12954"/>
                    <a:pt x="14974" y="13606"/>
                    <a:pt x="14891" y="14251"/>
                  </a:cubicBezTo>
                  <a:cubicBezTo>
                    <a:pt x="14810" y="14854"/>
                    <a:pt x="14597" y="15401"/>
                    <a:pt x="14254" y="15872"/>
                  </a:cubicBezTo>
                  <a:cubicBezTo>
                    <a:pt x="13908" y="16351"/>
                    <a:pt x="13406" y="16786"/>
                    <a:pt x="12763" y="17165"/>
                  </a:cubicBezTo>
                  <a:cubicBezTo>
                    <a:pt x="11919" y="17666"/>
                    <a:pt x="11062" y="17919"/>
                    <a:pt x="10210" y="17919"/>
                  </a:cubicBezTo>
                  <a:cubicBezTo>
                    <a:pt x="10022" y="17919"/>
                    <a:pt x="9834" y="17906"/>
                    <a:pt x="9647" y="17882"/>
                  </a:cubicBezTo>
                  <a:cubicBezTo>
                    <a:pt x="8600" y="17745"/>
                    <a:pt x="7630" y="17293"/>
                    <a:pt x="6764" y="16538"/>
                  </a:cubicBezTo>
                  <a:cubicBezTo>
                    <a:pt x="6308" y="16140"/>
                    <a:pt x="5882" y="15673"/>
                    <a:pt x="5485" y="15136"/>
                  </a:cubicBezTo>
                  <a:lnTo>
                    <a:pt x="6295" y="14674"/>
                  </a:lnTo>
                  <a:lnTo>
                    <a:pt x="4813" y="12069"/>
                  </a:lnTo>
                  <a:lnTo>
                    <a:pt x="4009" y="12525"/>
                  </a:lnTo>
                  <a:cubicBezTo>
                    <a:pt x="3207" y="10668"/>
                    <a:pt x="2887" y="8784"/>
                    <a:pt x="3059" y="6910"/>
                  </a:cubicBezTo>
                  <a:cubicBezTo>
                    <a:pt x="3098" y="6593"/>
                    <a:pt x="3215" y="6336"/>
                    <a:pt x="3418" y="6123"/>
                  </a:cubicBezTo>
                  <a:cubicBezTo>
                    <a:pt x="3624" y="5907"/>
                    <a:pt x="3853" y="5776"/>
                    <a:pt x="4119" y="5722"/>
                  </a:cubicBezTo>
                  <a:cubicBezTo>
                    <a:pt x="4249" y="5696"/>
                    <a:pt x="4380" y="5683"/>
                    <a:pt x="4512" y="5683"/>
                  </a:cubicBezTo>
                  <a:cubicBezTo>
                    <a:pt x="4669" y="5683"/>
                    <a:pt x="4826" y="5702"/>
                    <a:pt x="4979" y="5739"/>
                  </a:cubicBezTo>
                  <a:cubicBezTo>
                    <a:pt x="5242" y="5802"/>
                    <a:pt x="5451" y="5947"/>
                    <a:pt x="5618" y="6184"/>
                  </a:cubicBezTo>
                  <a:cubicBezTo>
                    <a:pt x="5792" y="6433"/>
                    <a:pt x="5895" y="6768"/>
                    <a:pt x="5922" y="7194"/>
                  </a:cubicBezTo>
                  <a:cubicBezTo>
                    <a:pt x="5931" y="7278"/>
                    <a:pt x="5941" y="7512"/>
                    <a:pt x="5948" y="7894"/>
                  </a:cubicBezTo>
                  <a:cubicBezTo>
                    <a:pt x="5957" y="8299"/>
                    <a:pt x="5974" y="8646"/>
                    <a:pt x="5997" y="8934"/>
                  </a:cubicBezTo>
                  <a:cubicBezTo>
                    <a:pt x="6023" y="9241"/>
                    <a:pt x="6099" y="9633"/>
                    <a:pt x="6234" y="10136"/>
                  </a:cubicBezTo>
                  <a:cubicBezTo>
                    <a:pt x="6369" y="10637"/>
                    <a:pt x="6555" y="11123"/>
                    <a:pt x="6792" y="11585"/>
                  </a:cubicBezTo>
                  <a:cubicBezTo>
                    <a:pt x="6937" y="11937"/>
                    <a:pt x="7137" y="12295"/>
                    <a:pt x="7387" y="12649"/>
                  </a:cubicBezTo>
                  <a:cubicBezTo>
                    <a:pt x="7620" y="12982"/>
                    <a:pt x="7878" y="13296"/>
                    <a:pt x="8160" y="13589"/>
                  </a:cubicBezTo>
                  <a:cubicBezTo>
                    <a:pt x="8454" y="13893"/>
                    <a:pt x="8798" y="14097"/>
                    <a:pt x="9183" y="14197"/>
                  </a:cubicBezTo>
                  <a:cubicBezTo>
                    <a:pt x="9316" y="14233"/>
                    <a:pt x="9449" y="14250"/>
                    <a:pt x="9581" y="14250"/>
                  </a:cubicBezTo>
                  <a:cubicBezTo>
                    <a:pt x="9859" y="14250"/>
                    <a:pt x="10134" y="14173"/>
                    <a:pt x="10405" y="14019"/>
                  </a:cubicBezTo>
                  <a:cubicBezTo>
                    <a:pt x="10747" y="13824"/>
                    <a:pt x="10962" y="13450"/>
                    <a:pt x="11045" y="12908"/>
                  </a:cubicBezTo>
                  <a:cubicBezTo>
                    <a:pt x="11121" y="12418"/>
                    <a:pt x="11060" y="11823"/>
                    <a:pt x="10867" y="11142"/>
                  </a:cubicBezTo>
                  <a:lnTo>
                    <a:pt x="10247" y="8770"/>
                  </a:lnTo>
                  <a:cubicBezTo>
                    <a:pt x="10026" y="7877"/>
                    <a:pt x="9863" y="7144"/>
                    <a:pt x="9763" y="6591"/>
                  </a:cubicBezTo>
                  <a:cubicBezTo>
                    <a:pt x="9661" y="6019"/>
                    <a:pt x="9602" y="5440"/>
                    <a:pt x="9587" y="4859"/>
                  </a:cubicBezTo>
                  <a:cubicBezTo>
                    <a:pt x="9570" y="4278"/>
                    <a:pt x="9636" y="3791"/>
                    <a:pt x="9784" y="3408"/>
                  </a:cubicBezTo>
                  <a:cubicBezTo>
                    <a:pt x="9932" y="3023"/>
                    <a:pt x="10174" y="2636"/>
                    <a:pt x="10505" y="2256"/>
                  </a:cubicBezTo>
                  <a:cubicBezTo>
                    <a:pt x="10837" y="1877"/>
                    <a:pt x="11293" y="1521"/>
                    <a:pt x="11858" y="1199"/>
                  </a:cubicBezTo>
                  <a:cubicBezTo>
                    <a:pt x="12554" y="803"/>
                    <a:pt x="13248" y="604"/>
                    <a:pt x="13948" y="604"/>
                  </a:cubicBezTo>
                  <a:close/>
                  <a:moveTo>
                    <a:pt x="13943" y="0"/>
                  </a:moveTo>
                  <a:cubicBezTo>
                    <a:pt x="13138" y="0"/>
                    <a:pt x="12340" y="224"/>
                    <a:pt x="11555" y="671"/>
                  </a:cubicBezTo>
                  <a:cubicBezTo>
                    <a:pt x="10930" y="1026"/>
                    <a:pt x="10423" y="1425"/>
                    <a:pt x="10047" y="1856"/>
                  </a:cubicBezTo>
                  <a:cubicBezTo>
                    <a:pt x="9669" y="2289"/>
                    <a:pt x="9389" y="2739"/>
                    <a:pt x="9216" y="3191"/>
                  </a:cubicBezTo>
                  <a:cubicBezTo>
                    <a:pt x="9040" y="3646"/>
                    <a:pt x="8960" y="4214"/>
                    <a:pt x="8979" y="4876"/>
                  </a:cubicBezTo>
                  <a:cubicBezTo>
                    <a:pt x="8996" y="5486"/>
                    <a:pt x="9057" y="6096"/>
                    <a:pt x="9164" y="6699"/>
                  </a:cubicBezTo>
                  <a:cubicBezTo>
                    <a:pt x="9267" y="7265"/>
                    <a:pt x="9433" y="8010"/>
                    <a:pt x="9657" y="8918"/>
                  </a:cubicBezTo>
                  <a:lnTo>
                    <a:pt x="10280" y="11302"/>
                  </a:lnTo>
                  <a:cubicBezTo>
                    <a:pt x="10450" y="11904"/>
                    <a:pt x="10506" y="12413"/>
                    <a:pt x="10445" y="12816"/>
                  </a:cubicBezTo>
                  <a:cubicBezTo>
                    <a:pt x="10392" y="13167"/>
                    <a:pt x="10276" y="13394"/>
                    <a:pt x="10104" y="13493"/>
                  </a:cubicBezTo>
                  <a:cubicBezTo>
                    <a:pt x="9924" y="13594"/>
                    <a:pt x="9750" y="13644"/>
                    <a:pt x="9576" y="13644"/>
                  </a:cubicBezTo>
                  <a:cubicBezTo>
                    <a:pt x="9496" y="13644"/>
                    <a:pt x="9417" y="13633"/>
                    <a:pt x="9337" y="13613"/>
                  </a:cubicBezTo>
                  <a:cubicBezTo>
                    <a:pt x="9056" y="13538"/>
                    <a:pt x="8812" y="13393"/>
                    <a:pt x="8593" y="13167"/>
                  </a:cubicBezTo>
                  <a:cubicBezTo>
                    <a:pt x="8334" y="12898"/>
                    <a:pt x="8096" y="12607"/>
                    <a:pt x="7882" y="12300"/>
                  </a:cubicBezTo>
                  <a:cubicBezTo>
                    <a:pt x="7666" y="11999"/>
                    <a:pt x="7485" y="11674"/>
                    <a:pt x="7342" y="11331"/>
                  </a:cubicBezTo>
                  <a:cubicBezTo>
                    <a:pt x="7120" y="10901"/>
                    <a:pt x="6945" y="10448"/>
                    <a:pt x="6818" y="9981"/>
                  </a:cubicBezTo>
                  <a:cubicBezTo>
                    <a:pt x="6696" y="9520"/>
                    <a:pt x="6622" y="9151"/>
                    <a:pt x="6601" y="8887"/>
                  </a:cubicBezTo>
                  <a:cubicBezTo>
                    <a:pt x="6577" y="8608"/>
                    <a:pt x="6563" y="8273"/>
                    <a:pt x="6554" y="7883"/>
                  </a:cubicBezTo>
                  <a:cubicBezTo>
                    <a:pt x="6545" y="7470"/>
                    <a:pt x="6534" y="7220"/>
                    <a:pt x="6527" y="7143"/>
                  </a:cubicBezTo>
                  <a:cubicBezTo>
                    <a:pt x="6491" y="6617"/>
                    <a:pt x="6353" y="6178"/>
                    <a:pt x="6112" y="5837"/>
                  </a:cubicBezTo>
                  <a:cubicBezTo>
                    <a:pt x="5862" y="5479"/>
                    <a:pt x="5526" y="5248"/>
                    <a:pt x="5120" y="5152"/>
                  </a:cubicBezTo>
                  <a:cubicBezTo>
                    <a:pt x="4919" y="5103"/>
                    <a:pt x="4713" y="5078"/>
                    <a:pt x="4507" y="5078"/>
                  </a:cubicBezTo>
                  <a:cubicBezTo>
                    <a:pt x="4336" y="5078"/>
                    <a:pt x="4166" y="5095"/>
                    <a:pt x="3999" y="5128"/>
                  </a:cubicBezTo>
                  <a:cubicBezTo>
                    <a:pt x="3613" y="5208"/>
                    <a:pt x="3271" y="5402"/>
                    <a:pt x="2980" y="5705"/>
                  </a:cubicBezTo>
                  <a:cubicBezTo>
                    <a:pt x="2687" y="6013"/>
                    <a:pt x="2510" y="6395"/>
                    <a:pt x="2457" y="6842"/>
                  </a:cubicBezTo>
                  <a:lnTo>
                    <a:pt x="2456" y="6851"/>
                  </a:lnTo>
                  <a:cubicBezTo>
                    <a:pt x="2273" y="8850"/>
                    <a:pt x="2617" y="10857"/>
                    <a:pt x="3482" y="12829"/>
                  </a:cubicBezTo>
                  <a:lnTo>
                    <a:pt x="813" y="14347"/>
                  </a:lnTo>
                  <a:cubicBezTo>
                    <a:pt x="123" y="14739"/>
                    <a:pt x="1" y="15285"/>
                    <a:pt x="19" y="15673"/>
                  </a:cubicBezTo>
                  <a:cubicBezTo>
                    <a:pt x="46" y="16217"/>
                    <a:pt x="296" y="16644"/>
                    <a:pt x="765" y="16944"/>
                  </a:cubicBezTo>
                  <a:cubicBezTo>
                    <a:pt x="1006" y="17097"/>
                    <a:pt x="1260" y="17173"/>
                    <a:pt x="1520" y="17173"/>
                  </a:cubicBezTo>
                  <a:cubicBezTo>
                    <a:pt x="1775" y="17173"/>
                    <a:pt x="2036" y="17100"/>
                    <a:pt x="2295" y="16952"/>
                  </a:cubicBezTo>
                  <a:lnTo>
                    <a:pt x="4955" y="15438"/>
                  </a:lnTo>
                  <a:cubicBezTo>
                    <a:pt x="5390" y="16034"/>
                    <a:pt x="5861" y="16554"/>
                    <a:pt x="6366" y="16995"/>
                  </a:cubicBezTo>
                  <a:cubicBezTo>
                    <a:pt x="7324" y="17828"/>
                    <a:pt x="8400" y="18329"/>
                    <a:pt x="9567" y="18482"/>
                  </a:cubicBezTo>
                  <a:cubicBezTo>
                    <a:pt x="9781" y="18509"/>
                    <a:pt x="9997" y="18524"/>
                    <a:pt x="10212" y="18524"/>
                  </a:cubicBezTo>
                  <a:cubicBezTo>
                    <a:pt x="11173" y="18524"/>
                    <a:pt x="12133" y="18244"/>
                    <a:pt x="13070" y="17686"/>
                  </a:cubicBezTo>
                  <a:cubicBezTo>
                    <a:pt x="13785" y="17266"/>
                    <a:pt x="14349" y="16775"/>
                    <a:pt x="14745" y="16228"/>
                  </a:cubicBezTo>
                  <a:cubicBezTo>
                    <a:pt x="15146" y="15673"/>
                    <a:pt x="15398" y="15036"/>
                    <a:pt x="15491" y="14332"/>
                  </a:cubicBezTo>
                  <a:cubicBezTo>
                    <a:pt x="15583" y="13632"/>
                    <a:pt x="15579" y="12925"/>
                    <a:pt x="15478" y="12227"/>
                  </a:cubicBezTo>
                  <a:cubicBezTo>
                    <a:pt x="15382" y="11529"/>
                    <a:pt x="15201" y="10683"/>
                    <a:pt x="14941" y="9708"/>
                  </a:cubicBezTo>
                  <a:lnTo>
                    <a:pt x="14282" y="7366"/>
                  </a:lnTo>
                  <a:cubicBezTo>
                    <a:pt x="14088" y="6722"/>
                    <a:pt x="14012" y="6227"/>
                    <a:pt x="14055" y="5894"/>
                  </a:cubicBezTo>
                  <a:cubicBezTo>
                    <a:pt x="14093" y="5610"/>
                    <a:pt x="14239" y="5403"/>
                    <a:pt x="14517" y="5246"/>
                  </a:cubicBezTo>
                  <a:cubicBezTo>
                    <a:pt x="14579" y="5211"/>
                    <a:pt x="14660" y="5176"/>
                    <a:pt x="14770" y="5176"/>
                  </a:cubicBezTo>
                  <a:cubicBezTo>
                    <a:pt x="14882" y="5176"/>
                    <a:pt x="15025" y="5213"/>
                    <a:pt x="15206" y="5325"/>
                  </a:cubicBezTo>
                  <a:cubicBezTo>
                    <a:pt x="15530" y="5527"/>
                    <a:pt x="15807" y="5807"/>
                    <a:pt x="16024" y="6160"/>
                  </a:cubicBezTo>
                  <a:cubicBezTo>
                    <a:pt x="16262" y="6545"/>
                    <a:pt x="16475" y="6923"/>
                    <a:pt x="16648" y="7268"/>
                  </a:cubicBezTo>
                  <a:cubicBezTo>
                    <a:pt x="17113" y="8351"/>
                    <a:pt x="17446" y="9487"/>
                    <a:pt x="17638" y="10650"/>
                  </a:cubicBezTo>
                  <a:cubicBezTo>
                    <a:pt x="17740" y="11166"/>
                    <a:pt x="17936" y="11586"/>
                    <a:pt x="18221" y="11900"/>
                  </a:cubicBezTo>
                  <a:cubicBezTo>
                    <a:pt x="18526" y="12236"/>
                    <a:pt x="18896" y="12413"/>
                    <a:pt x="19323" y="12426"/>
                  </a:cubicBezTo>
                  <a:cubicBezTo>
                    <a:pt x="19349" y="12427"/>
                    <a:pt x="19376" y="12428"/>
                    <a:pt x="19402" y="12428"/>
                  </a:cubicBezTo>
                  <a:cubicBezTo>
                    <a:pt x="19751" y="12428"/>
                    <a:pt x="20096" y="12356"/>
                    <a:pt x="20417" y="12218"/>
                  </a:cubicBezTo>
                  <a:cubicBezTo>
                    <a:pt x="20777" y="12060"/>
                    <a:pt x="21078" y="11776"/>
                    <a:pt x="21309" y="11378"/>
                  </a:cubicBezTo>
                  <a:cubicBezTo>
                    <a:pt x="21540" y="10979"/>
                    <a:pt x="21634" y="10524"/>
                    <a:pt x="21590" y="10025"/>
                  </a:cubicBezTo>
                  <a:cubicBezTo>
                    <a:pt x="21544" y="9457"/>
                    <a:pt x="21492" y="8984"/>
                    <a:pt x="21436" y="8624"/>
                  </a:cubicBezTo>
                  <a:cubicBezTo>
                    <a:pt x="21379" y="8259"/>
                    <a:pt x="21255" y="7758"/>
                    <a:pt x="21068" y="7136"/>
                  </a:cubicBezTo>
                  <a:cubicBezTo>
                    <a:pt x="20961" y="6780"/>
                    <a:pt x="20835" y="6429"/>
                    <a:pt x="20693" y="6086"/>
                  </a:cubicBezTo>
                  <a:lnTo>
                    <a:pt x="23625" y="4417"/>
                  </a:lnTo>
                  <a:cubicBezTo>
                    <a:pt x="24021" y="4191"/>
                    <a:pt x="24265" y="3869"/>
                    <a:pt x="24351" y="3460"/>
                  </a:cubicBezTo>
                  <a:cubicBezTo>
                    <a:pt x="24433" y="3068"/>
                    <a:pt x="24387" y="2706"/>
                    <a:pt x="24207" y="2378"/>
                  </a:cubicBezTo>
                  <a:cubicBezTo>
                    <a:pt x="24029" y="2048"/>
                    <a:pt x="23748" y="1815"/>
                    <a:pt x="23370" y="1680"/>
                  </a:cubicBezTo>
                  <a:cubicBezTo>
                    <a:pt x="23225" y="1627"/>
                    <a:pt x="23077" y="1601"/>
                    <a:pt x="22928" y="1601"/>
                  </a:cubicBezTo>
                  <a:cubicBezTo>
                    <a:pt x="22674" y="1601"/>
                    <a:pt x="22414" y="1677"/>
                    <a:pt x="22151" y="1827"/>
                  </a:cubicBezTo>
                  <a:lnTo>
                    <a:pt x="19280" y="3460"/>
                  </a:lnTo>
                  <a:cubicBezTo>
                    <a:pt x="18403" y="2163"/>
                    <a:pt x="17404" y="1215"/>
                    <a:pt x="16297" y="628"/>
                  </a:cubicBezTo>
                  <a:cubicBezTo>
                    <a:pt x="15509" y="210"/>
                    <a:pt x="14723" y="0"/>
                    <a:pt x="13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0"/>
            <p:cNvSpPr/>
            <p:nvPr/>
          </p:nvSpPr>
          <p:spPr>
            <a:xfrm>
              <a:off x="2115447" y="1643628"/>
              <a:ext cx="3558192" cy="2207409"/>
            </a:xfrm>
            <a:custGeom>
              <a:rect b="b" l="l" r="r" t="t"/>
              <a:pathLst>
                <a:path extrusionOk="0" h="92797" w="143331">
                  <a:moveTo>
                    <a:pt x="138140" y="1"/>
                  </a:moveTo>
                  <a:cubicBezTo>
                    <a:pt x="138136" y="1"/>
                    <a:pt x="138133" y="1"/>
                    <a:pt x="138130" y="1"/>
                  </a:cubicBezTo>
                  <a:lnTo>
                    <a:pt x="130" y="8281"/>
                  </a:lnTo>
                  <a:cubicBezTo>
                    <a:pt x="57" y="8285"/>
                    <a:pt x="1" y="8347"/>
                    <a:pt x="5" y="8422"/>
                  </a:cubicBezTo>
                  <a:lnTo>
                    <a:pt x="5060" y="92671"/>
                  </a:lnTo>
                  <a:cubicBezTo>
                    <a:pt x="5065" y="92743"/>
                    <a:pt x="5124" y="92796"/>
                    <a:pt x="5193" y="92796"/>
                  </a:cubicBezTo>
                  <a:cubicBezTo>
                    <a:pt x="5196" y="92796"/>
                    <a:pt x="5198" y="92796"/>
                    <a:pt x="5201" y="92796"/>
                  </a:cubicBezTo>
                  <a:lnTo>
                    <a:pt x="143201" y="84516"/>
                  </a:lnTo>
                  <a:cubicBezTo>
                    <a:pt x="143274" y="84511"/>
                    <a:pt x="143330" y="84448"/>
                    <a:pt x="143326" y="84375"/>
                  </a:cubicBezTo>
                  <a:lnTo>
                    <a:pt x="138271" y="125"/>
                  </a:lnTo>
                  <a:cubicBezTo>
                    <a:pt x="138266" y="55"/>
                    <a:pt x="138208" y="1"/>
                    <a:pt x="13814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0"/>
            <p:cNvSpPr/>
            <p:nvPr/>
          </p:nvSpPr>
          <p:spPr>
            <a:xfrm>
              <a:off x="2089550" y="1554725"/>
              <a:ext cx="3594275" cy="2331250"/>
            </a:xfrm>
            <a:custGeom>
              <a:rect b="b" l="l" r="r" t="t"/>
              <a:pathLst>
                <a:path extrusionOk="0" h="93250" w="143771">
                  <a:moveTo>
                    <a:pt x="133562" y="607"/>
                  </a:moveTo>
                  <a:cubicBezTo>
                    <a:pt x="135995" y="609"/>
                    <a:pt x="138008" y="2500"/>
                    <a:pt x="138164" y="4929"/>
                  </a:cubicBezTo>
                  <a:lnTo>
                    <a:pt x="142981" y="79444"/>
                  </a:lnTo>
                  <a:cubicBezTo>
                    <a:pt x="143145" y="81986"/>
                    <a:pt x="141210" y="84187"/>
                    <a:pt x="138668" y="84352"/>
                  </a:cubicBezTo>
                  <a:lnTo>
                    <a:pt x="10515" y="92633"/>
                  </a:lnTo>
                  <a:cubicBezTo>
                    <a:pt x="10416" y="92639"/>
                    <a:pt x="10317" y="92642"/>
                    <a:pt x="10218" y="92642"/>
                  </a:cubicBezTo>
                  <a:cubicBezTo>
                    <a:pt x="9094" y="92642"/>
                    <a:pt x="8021" y="92242"/>
                    <a:pt x="7169" y="91494"/>
                  </a:cubicBezTo>
                  <a:cubicBezTo>
                    <a:pt x="6245" y="90688"/>
                    <a:pt x="5683" y="89545"/>
                    <a:pt x="5607" y="88321"/>
                  </a:cubicBezTo>
                  <a:lnTo>
                    <a:pt x="791" y="13807"/>
                  </a:lnTo>
                  <a:cubicBezTo>
                    <a:pt x="627" y="11266"/>
                    <a:pt x="2561" y="9064"/>
                    <a:pt x="5103" y="8900"/>
                  </a:cubicBezTo>
                  <a:lnTo>
                    <a:pt x="133257" y="616"/>
                  </a:lnTo>
                  <a:cubicBezTo>
                    <a:pt x="133359" y="609"/>
                    <a:pt x="133460" y="607"/>
                    <a:pt x="133562" y="607"/>
                  </a:cubicBezTo>
                  <a:close/>
                  <a:moveTo>
                    <a:pt x="133559" y="1"/>
                  </a:moveTo>
                  <a:cubicBezTo>
                    <a:pt x="133446" y="1"/>
                    <a:pt x="133332" y="4"/>
                    <a:pt x="133218" y="12"/>
                  </a:cubicBezTo>
                  <a:lnTo>
                    <a:pt x="5064" y="8294"/>
                  </a:lnTo>
                  <a:cubicBezTo>
                    <a:pt x="2189" y="8480"/>
                    <a:pt x="1" y="10972"/>
                    <a:pt x="187" y="13846"/>
                  </a:cubicBezTo>
                  <a:lnTo>
                    <a:pt x="5003" y="88360"/>
                  </a:lnTo>
                  <a:cubicBezTo>
                    <a:pt x="5181" y="91107"/>
                    <a:pt x="7458" y="93244"/>
                    <a:pt x="10209" y="93249"/>
                  </a:cubicBezTo>
                  <a:cubicBezTo>
                    <a:pt x="10324" y="93249"/>
                    <a:pt x="10440" y="93245"/>
                    <a:pt x="10554" y="93237"/>
                  </a:cubicBezTo>
                  <a:lnTo>
                    <a:pt x="138707" y="84956"/>
                  </a:lnTo>
                  <a:cubicBezTo>
                    <a:pt x="141583" y="84769"/>
                    <a:pt x="143770" y="82279"/>
                    <a:pt x="143586" y="79403"/>
                  </a:cubicBezTo>
                  <a:lnTo>
                    <a:pt x="138768" y="4889"/>
                  </a:lnTo>
                  <a:cubicBezTo>
                    <a:pt x="138684" y="3506"/>
                    <a:pt x="138047" y="2212"/>
                    <a:pt x="137004" y="1301"/>
                  </a:cubicBezTo>
                  <a:cubicBezTo>
                    <a:pt x="136041" y="455"/>
                    <a:pt x="134833" y="1"/>
                    <a:pt x="1335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2096875" y="1561250"/>
              <a:ext cx="3488525" cy="867725"/>
            </a:xfrm>
            <a:custGeom>
              <a:rect b="b" l="l" r="r" t="t"/>
              <a:pathLst>
                <a:path extrusionOk="0" h="34709" w="139541">
                  <a:moveTo>
                    <a:pt x="133900" y="1"/>
                  </a:moveTo>
                  <a:cubicBezTo>
                    <a:pt x="133808" y="1"/>
                    <a:pt x="133715" y="4"/>
                    <a:pt x="133622" y="10"/>
                  </a:cubicBezTo>
                  <a:lnTo>
                    <a:pt x="4113" y="8379"/>
                  </a:lnTo>
                  <a:cubicBezTo>
                    <a:pt x="1775" y="8531"/>
                    <a:pt x="1" y="10549"/>
                    <a:pt x="152" y="12888"/>
                  </a:cubicBezTo>
                  <a:lnTo>
                    <a:pt x="1562" y="34709"/>
                  </a:lnTo>
                  <a:lnTo>
                    <a:pt x="139541" y="25791"/>
                  </a:lnTo>
                  <a:lnTo>
                    <a:pt x="138130" y="3970"/>
                  </a:lnTo>
                  <a:cubicBezTo>
                    <a:pt x="137985" y="1724"/>
                    <a:pt x="136119" y="1"/>
                    <a:pt x="133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0"/>
            <p:cNvSpPr/>
            <p:nvPr/>
          </p:nvSpPr>
          <p:spPr>
            <a:xfrm>
              <a:off x="2089100" y="1553675"/>
              <a:ext cx="3504125" cy="882850"/>
            </a:xfrm>
            <a:custGeom>
              <a:rect b="b" l="l" r="r" t="t"/>
              <a:pathLst>
                <a:path extrusionOk="0" h="35314" w="140165">
                  <a:moveTo>
                    <a:pt x="134211" y="607"/>
                  </a:moveTo>
                  <a:cubicBezTo>
                    <a:pt x="136271" y="607"/>
                    <a:pt x="138004" y="2207"/>
                    <a:pt x="138139" y="4293"/>
                  </a:cubicBezTo>
                  <a:lnTo>
                    <a:pt x="139530" y="25811"/>
                  </a:lnTo>
                  <a:lnTo>
                    <a:pt x="2156" y="34690"/>
                  </a:lnTo>
                  <a:lnTo>
                    <a:pt x="765" y="13171"/>
                  </a:lnTo>
                  <a:cubicBezTo>
                    <a:pt x="626" y="11003"/>
                    <a:pt x="2276" y="9125"/>
                    <a:pt x="4444" y="8985"/>
                  </a:cubicBezTo>
                  <a:lnTo>
                    <a:pt x="133952" y="615"/>
                  </a:lnTo>
                  <a:cubicBezTo>
                    <a:pt x="134039" y="609"/>
                    <a:pt x="134125" y="607"/>
                    <a:pt x="134211" y="607"/>
                  </a:cubicBezTo>
                  <a:close/>
                  <a:moveTo>
                    <a:pt x="134212" y="1"/>
                  </a:moveTo>
                  <a:cubicBezTo>
                    <a:pt x="134113" y="1"/>
                    <a:pt x="134014" y="4"/>
                    <a:pt x="133913" y="11"/>
                  </a:cubicBezTo>
                  <a:lnTo>
                    <a:pt x="4405" y="8380"/>
                  </a:lnTo>
                  <a:cubicBezTo>
                    <a:pt x="1903" y="8542"/>
                    <a:pt x="1" y="10709"/>
                    <a:pt x="162" y="13210"/>
                  </a:cubicBezTo>
                  <a:lnTo>
                    <a:pt x="1571" y="35031"/>
                  </a:lnTo>
                  <a:cubicBezTo>
                    <a:pt x="1582" y="35190"/>
                    <a:pt x="1714" y="35314"/>
                    <a:pt x="1873" y="35314"/>
                  </a:cubicBezTo>
                  <a:lnTo>
                    <a:pt x="1893" y="35314"/>
                  </a:lnTo>
                  <a:lnTo>
                    <a:pt x="139871" y="26396"/>
                  </a:lnTo>
                  <a:cubicBezTo>
                    <a:pt x="140038" y="26384"/>
                    <a:pt x="140164" y="26241"/>
                    <a:pt x="140154" y="26074"/>
                  </a:cubicBezTo>
                  <a:lnTo>
                    <a:pt x="138743" y="4253"/>
                  </a:lnTo>
                  <a:cubicBezTo>
                    <a:pt x="138588" y="1848"/>
                    <a:pt x="136589" y="1"/>
                    <a:pt x="134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0"/>
            <p:cNvSpPr/>
            <p:nvPr/>
          </p:nvSpPr>
          <p:spPr>
            <a:xfrm>
              <a:off x="2219450" y="2499725"/>
              <a:ext cx="3457050" cy="1379725"/>
            </a:xfrm>
            <a:custGeom>
              <a:rect b="b" l="l" r="r" t="t"/>
              <a:pathLst>
                <a:path extrusionOk="0" h="55189" w="138282">
                  <a:moveTo>
                    <a:pt x="135397" y="1"/>
                  </a:moveTo>
                  <a:cubicBezTo>
                    <a:pt x="98259" y="695"/>
                    <a:pt x="87738" y="13847"/>
                    <a:pt x="48423" y="34078"/>
                  </a:cubicBezTo>
                  <a:cubicBezTo>
                    <a:pt x="25223" y="46016"/>
                    <a:pt x="9916" y="48867"/>
                    <a:pt x="577" y="48867"/>
                  </a:cubicBezTo>
                  <a:cubicBezTo>
                    <a:pt x="382" y="48867"/>
                    <a:pt x="190" y="48866"/>
                    <a:pt x="1" y="48864"/>
                  </a:cubicBezTo>
                  <a:lnTo>
                    <a:pt x="1" y="48864"/>
                  </a:lnTo>
                  <a:lnTo>
                    <a:pt x="153" y="51218"/>
                  </a:lnTo>
                  <a:cubicBezTo>
                    <a:pt x="298" y="53464"/>
                    <a:pt x="2165" y="55189"/>
                    <a:pt x="4384" y="55189"/>
                  </a:cubicBezTo>
                  <a:cubicBezTo>
                    <a:pt x="4476" y="55189"/>
                    <a:pt x="4569" y="55186"/>
                    <a:pt x="4662" y="55180"/>
                  </a:cubicBezTo>
                  <a:lnTo>
                    <a:pt x="134170" y="46809"/>
                  </a:lnTo>
                  <a:cubicBezTo>
                    <a:pt x="136509" y="46658"/>
                    <a:pt x="138281" y="44639"/>
                    <a:pt x="138130" y="42300"/>
                  </a:cubicBezTo>
                  <a:lnTo>
                    <a:pt x="135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0"/>
            <p:cNvSpPr/>
            <p:nvPr/>
          </p:nvSpPr>
          <p:spPr>
            <a:xfrm>
              <a:off x="2211775" y="2492175"/>
              <a:ext cx="3472575" cy="1394825"/>
            </a:xfrm>
            <a:custGeom>
              <a:rect b="b" l="l" r="r" t="t"/>
              <a:pathLst>
                <a:path extrusionOk="0" h="55793" w="138903">
                  <a:moveTo>
                    <a:pt x="135421" y="612"/>
                  </a:moveTo>
                  <a:lnTo>
                    <a:pt x="138137" y="42622"/>
                  </a:lnTo>
                  <a:cubicBezTo>
                    <a:pt x="138275" y="44791"/>
                    <a:pt x="136625" y="46669"/>
                    <a:pt x="134458" y="46810"/>
                  </a:cubicBezTo>
                  <a:lnTo>
                    <a:pt x="4949" y="55179"/>
                  </a:lnTo>
                  <a:cubicBezTo>
                    <a:pt x="4858" y="55186"/>
                    <a:pt x="4768" y="55189"/>
                    <a:pt x="4677" y="55189"/>
                  </a:cubicBezTo>
                  <a:cubicBezTo>
                    <a:pt x="3727" y="55189"/>
                    <a:pt x="2816" y="54842"/>
                    <a:pt x="2093" y="54207"/>
                  </a:cubicBezTo>
                  <a:cubicBezTo>
                    <a:pt x="1307" y="53519"/>
                    <a:pt x="828" y="52545"/>
                    <a:pt x="762" y="51502"/>
                  </a:cubicBezTo>
                  <a:lnTo>
                    <a:pt x="631" y="49472"/>
                  </a:lnTo>
                  <a:lnTo>
                    <a:pt x="871" y="49472"/>
                  </a:lnTo>
                  <a:cubicBezTo>
                    <a:pt x="9764" y="49472"/>
                    <a:pt x="25180" y="46838"/>
                    <a:pt x="48870" y="34648"/>
                  </a:cubicBezTo>
                  <a:cubicBezTo>
                    <a:pt x="58900" y="29487"/>
                    <a:pt x="67059" y="24784"/>
                    <a:pt x="74256" y="20637"/>
                  </a:cubicBezTo>
                  <a:cubicBezTo>
                    <a:pt x="95300" y="8510"/>
                    <a:pt x="108028" y="1173"/>
                    <a:pt x="135421" y="612"/>
                  </a:cubicBezTo>
                  <a:close/>
                  <a:moveTo>
                    <a:pt x="135697" y="1"/>
                  </a:moveTo>
                  <a:cubicBezTo>
                    <a:pt x="107950" y="519"/>
                    <a:pt x="95154" y="7894"/>
                    <a:pt x="73953" y="20112"/>
                  </a:cubicBezTo>
                  <a:cubicBezTo>
                    <a:pt x="66760" y="24257"/>
                    <a:pt x="58608" y="28956"/>
                    <a:pt x="48591" y="34110"/>
                  </a:cubicBezTo>
                  <a:cubicBezTo>
                    <a:pt x="25031" y="46234"/>
                    <a:pt x="9732" y="48867"/>
                    <a:pt x="897" y="48867"/>
                  </a:cubicBezTo>
                  <a:cubicBezTo>
                    <a:pt x="698" y="48867"/>
                    <a:pt x="503" y="48866"/>
                    <a:pt x="312" y="48863"/>
                  </a:cubicBezTo>
                  <a:cubicBezTo>
                    <a:pt x="228" y="48870"/>
                    <a:pt x="146" y="48897"/>
                    <a:pt x="88" y="48957"/>
                  </a:cubicBezTo>
                  <a:cubicBezTo>
                    <a:pt x="31" y="49018"/>
                    <a:pt x="1" y="49100"/>
                    <a:pt x="6" y="49185"/>
                  </a:cubicBezTo>
                  <a:lnTo>
                    <a:pt x="158" y="51541"/>
                  </a:lnTo>
                  <a:cubicBezTo>
                    <a:pt x="312" y="53931"/>
                    <a:pt x="2294" y="55790"/>
                    <a:pt x="4687" y="55793"/>
                  </a:cubicBezTo>
                  <a:cubicBezTo>
                    <a:pt x="4788" y="55793"/>
                    <a:pt x="4888" y="55790"/>
                    <a:pt x="4988" y="55784"/>
                  </a:cubicBezTo>
                  <a:lnTo>
                    <a:pt x="134497" y="47414"/>
                  </a:lnTo>
                  <a:cubicBezTo>
                    <a:pt x="136997" y="47253"/>
                    <a:pt x="138902" y="45086"/>
                    <a:pt x="138741" y="42584"/>
                  </a:cubicBezTo>
                  <a:lnTo>
                    <a:pt x="136006" y="283"/>
                  </a:lnTo>
                  <a:cubicBezTo>
                    <a:pt x="135994" y="125"/>
                    <a:pt x="135863" y="1"/>
                    <a:pt x="135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0"/>
            <p:cNvSpPr/>
            <p:nvPr/>
          </p:nvSpPr>
          <p:spPr>
            <a:xfrm>
              <a:off x="2448899" y="2256033"/>
              <a:ext cx="373216" cy="362188"/>
            </a:xfrm>
            <a:custGeom>
              <a:rect b="b" l="l" r="r" t="t"/>
              <a:pathLst>
                <a:path extrusionOk="0" h="15218" w="15683">
                  <a:moveTo>
                    <a:pt x="14715" y="0"/>
                  </a:moveTo>
                  <a:cubicBezTo>
                    <a:pt x="14714" y="0"/>
                    <a:pt x="14712" y="0"/>
                    <a:pt x="14711" y="0"/>
                  </a:cubicBezTo>
                  <a:lnTo>
                    <a:pt x="50" y="949"/>
                  </a:lnTo>
                  <a:cubicBezTo>
                    <a:pt x="21" y="950"/>
                    <a:pt x="0" y="973"/>
                    <a:pt x="3" y="1001"/>
                  </a:cubicBezTo>
                  <a:lnTo>
                    <a:pt x="918" y="15171"/>
                  </a:lnTo>
                  <a:cubicBezTo>
                    <a:pt x="921" y="15197"/>
                    <a:pt x="943" y="15218"/>
                    <a:pt x="969" y="15218"/>
                  </a:cubicBezTo>
                  <a:cubicBezTo>
                    <a:pt x="970" y="15218"/>
                    <a:pt x="971" y="15218"/>
                    <a:pt x="972" y="15218"/>
                  </a:cubicBezTo>
                  <a:lnTo>
                    <a:pt x="15634" y="14269"/>
                  </a:lnTo>
                  <a:cubicBezTo>
                    <a:pt x="15661" y="14267"/>
                    <a:pt x="15682" y="14243"/>
                    <a:pt x="15679" y="14216"/>
                  </a:cubicBezTo>
                  <a:lnTo>
                    <a:pt x="14764" y="46"/>
                  </a:lnTo>
                  <a:cubicBezTo>
                    <a:pt x="14762" y="20"/>
                    <a:pt x="14741" y="0"/>
                    <a:pt x="14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0"/>
            <p:cNvSpPr/>
            <p:nvPr/>
          </p:nvSpPr>
          <p:spPr>
            <a:xfrm>
              <a:off x="2432100" y="2242950"/>
              <a:ext cx="405075" cy="389975"/>
            </a:xfrm>
            <a:custGeom>
              <a:rect b="b" l="l" r="r" t="t"/>
              <a:pathLst>
                <a:path extrusionOk="0" h="15599" w="16203">
                  <a:moveTo>
                    <a:pt x="13288" y="607"/>
                  </a:moveTo>
                  <a:cubicBezTo>
                    <a:pt x="14108" y="608"/>
                    <a:pt x="14786" y="1245"/>
                    <a:pt x="14839" y="2062"/>
                  </a:cubicBezTo>
                  <a:lnTo>
                    <a:pt x="15521" y="12621"/>
                  </a:lnTo>
                  <a:cubicBezTo>
                    <a:pt x="15577" y="13479"/>
                    <a:pt x="14927" y="14219"/>
                    <a:pt x="14069" y="14275"/>
                  </a:cubicBezTo>
                  <a:lnTo>
                    <a:pt x="3017" y="14989"/>
                  </a:lnTo>
                  <a:cubicBezTo>
                    <a:pt x="2980" y="14991"/>
                    <a:pt x="2943" y="14993"/>
                    <a:pt x="2907" y="14993"/>
                  </a:cubicBezTo>
                  <a:cubicBezTo>
                    <a:pt x="2095" y="14993"/>
                    <a:pt x="1417" y="14355"/>
                    <a:pt x="1364" y="13537"/>
                  </a:cubicBezTo>
                  <a:lnTo>
                    <a:pt x="681" y="2977"/>
                  </a:lnTo>
                  <a:cubicBezTo>
                    <a:pt x="626" y="2120"/>
                    <a:pt x="1276" y="1379"/>
                    <a:pt x="2134" y="1324"/>
                  </a:cubicBezTo>
                  <a:lnTo>
                    <a:pt x="13186" y="609"/>
                  </a:lnTo>
                  <a:cubicBezTo>
                    <a:pt x="13221" y="608"/>
                    <a:pt x="13255" y="607"/>
                    <a:pt x="13288" y="607"/>
                  </a:cubicBezTo>
                  <a:close/>
                  <a:moveTo>
                    <a:pt x="13289" y="0"/>
                  </a:moveTo>
                  <a:cubicBezTo>
                    <a:pt x="13242" y="0"/>
                    <a:pt x="13195" y="2"/>
                    <a:pt x="13148" y="5"/>
                  </a:cubicBezTo>
                  <a:lnTo>
                    <a:pt x="2097" y="720"/>
                  </a:lnTo>
                  <a:cubicBezTo>
                    <a:pt x="905" y="797"/>
                    <a:pt x="0" y="1827"/>
                    <a:pt x="78" y="3016"/>
                  </a:cubicBezTo>
                  <a:lnTo>
                    <a:pt x="759" y="13576"/>
                  </a:lnTo>
                  <a:cubicBezTo>
                    <a:pt x="834" y="14711"/>
                    <a:pt x="1775" y="15596"/>
                    <a:pt x="2915" y="15598"/>
                  </a:cubicBezTo>
                  <a:cubicBezTo>
                    <a:pt x="2961" y="15598"/>
                    <a:pt x="3010" y="15597"/>
                    <a:pt x="3057" y="15594"/>
                  </a:cubicBezTo>
                  <a:lnTo>
                    <a:pt x="14108" y="14879"/>
                  </a:lnTo>
                  <a:cubicBezTo>
                    <a:pt x="15300" y="14803"/>
                    <a:pt x="16203" y="13774"/>
                    <a:pt x="16126" y="12582"/>
                  </a:cubicBezTo>
                  <a:lnTo>
                    <a:pt x="15444" y="2023"/>
                  </a:lnTo>
                  <a:cubicBezTo>
                    <a:pt x="15371" y="879"/>
                    <a:pt x="14420" y="0"/>
                    <a:pt x="132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0"/>
            <p:cNvSpPr/>
            <p:nvPr/>
          </p:nvSpPr>
          <p:spPr>
            <a:xfrm>
              <a:off x="2573950" y="2378925"/>
              <a:ext cx="121525" cy="117900"/>
            </a:xfrm>
            <a:custGeom>
              <a:rect b="b" l="l" r="r" t="t"/>
              <a:pathLst>
                <a:path extrusionOk="0" h="4716" w="4861">
                  <a:moveTo>
                    <a:pt x="4552" y="0"/>
                  </a:moveTo>
                  <a:cubicBezTo>
                    <a:pt x="4552" y="0"/>
                    <a:pt x="4551" y="0"/>
                    <a:pt x="4550" y="0"/>
                  </a:cubicBezTo>
                  <a:lnTo>
                    <a:pt x="24" y="293"/>
                  </a:lnTo>
                  <a:cubicBezTo>
                    <a:pt x="10" y="295"/>
                    <a:pt x="0" y="305"/>
                    <a:pt x="1" y="319"/>
                  </a:cubicBezTo>
                  <a:lnTo>
                    <a:pt x="284" y="4694"/>
                  </a:lnTo>
                  <a:cubicBezTo>
                    <a:pt x="285" y="4706"/>
                    <a:pt x="295" y="4716"/>
                    <a:pt x="308" y="4716"/>
                  </a:cubicBezTo>
                  <a:cubicBezTo>
                    <a:pt x="308" y="4716"/>
                    <a:pt x="309" y="4716"/>
                    <a:pt x="310" y="4716"/>
                  </a:cubicBezTo>
                  <a:lnTo>
                    <a:pt x="4837" y="4423"/>
                  </a:lnTo>
                  <a:cubicBezTo>
                    <a:pt x="4850" y="4423"/>
                    <a:pt x="4860" y="4411"/>
                    <a:pt x="4859" y="4397"/>
                  </a:cubicBezTo>
                  <a:lnTo>
                    <a:pt x="4576" y="24"/>
                  </a:lnTo>
                  <a:cubicBezTo>
                    <a:pt x="4575" y="10"/>
                    <a:pt x="4565" y="0"/>
                    <a:pt x="4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2566750" y="2372775"/>
              <a:ext cx="135850" cy="130300"/>
            </a:xfrm>
            <a:custGeom>
              <a:rect b="b" l="l" r="r" t="t"/>
              <a:pathLst>
                <a:path extrusionOk="0" h="5212" w="5434">
                  <a:moveTo>
                    <a:pt x="4013" y="607"/>
                  </a:moveTo>
                  <a:cubicBezTo>
                    <a:pt x="4333" y="607"/>
                    <a:pt x="4597" y="854"/>
                    <a:pt x="4617" y="1173"/>
                  </a:cubicBezTo>
                  <a:lnTo>
                    <a:pt x="4786" y="3782"/>
                  </a:lnTo>
                  <a:cubicBezTo>
                    <a:pt x="4808" y="4117"/>
                    <a:pt x="4554" y="4404"/>
                    <a:pt x="4220" y="4427"/>
                  </a:cubicBezTo>
                  <a:lnTo>
                    <a:pt x="1459" y="4605"/>
                  </a:lnTo>
                  <a:cubicBezTo>
                    <a:pt x="1447" y="4606"/>
                    <a:pt x="1435" y="4606"/>
                    <a:pt x="1423" y="4606"/>
                  </a:cubicBezTo>
                  <a:cubicBezTo>
                    <a:pt x="1105" y="4606"/>
                    <a:pt x="838" y="4360"/>
                    <a:pt x="815" y="4038"/>
                  </a:cubicBezTo>
                  <a:lnTo>
                    <a:pt x="646" y="1431"/>
                  </a:lnTo>
                  <a:cubicBezTo>
                    <a:pt x="625" y="1097"/>
                    <a:pt x="878" y="809"/>
                    <a:pt x="1213" y="787"/>
                  </a:cubicBezTo>
                  <a:lnTo>
                    <a:pt x="3974" y="608"/>
                  </a:lnTo>
                  <a:cubicBezTo>
                    <a:pt x="3987" y="607"/>
                    <a:pt x="4000" y="607"/>
                    <a:pt x="4013" y="607"/>
                  </a:cubicBezTo>
                  <a:close/>
                  <a:moveTo>
                    <a:pt x="4011" y="0"/>
                  </a:moveTo>
                  <a:cubicBezTo>
                    <a:pt x="3986" y="0"/>
                    <a:pt x="3960" y="1"/>
                    <a:pt x="3934" y="3"/>
                  </a:cubicBezTo>
                  <a:lnTo>
                    <a:pt x="1174" y="182"/>
                  </a:lnTo>
                  <a:cubicBezTo>
                    <a:pt x="506" y="225"/>
                    <a:pt x="0" y="801"/>
                    <a:pt x="42" y="1469"/>
                  </a:cubicBezTo>
                  <a:lnTo>
                    <a:pt x="211" y="4078"/>
                  </a:lnTo>
                  <a:cubicBezTo>
                    <a:pt x="253" y="4714"/>
                    <a:pt x="782" y="5211"/>
                    <a:pt x="1420" y="5212"/>
                  </a:cubicBezTo>
                  <a:cubicBezTo>
                    <a:pt x="1446" y="5212"/>
                    <a:pt x="1472" y="5211"/>
                    <a:pt x="1498" y="5209"/>
                  </a:cubicBezTo>
                  <a:lnTo>
                    <a:pt x="4259" y="5031"/>
                  </a:lnTo>
                  <a:cubicBezTo>
                    <a:pt x="4927" y="4988"/>
                    <a:pt x="5433" y="4411"/>
                    <a:pt x="5390" y="3743"/>
                  </a:cubicBezTo>
                  <a:lnTo>
                    <a:pt x="5222" y="1134"/>
                  </a:lnTo>
                  <a:cubicBezTo>
                    <a:pt x="5180" y="492"/>
                    <a:pt x="4646" y="0"/>
                    <a:pt x="40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2433350" y="2296850"/>
              <a:ext cx="167300" cy="95875"/>
            </a:xfrm>
            <a:custGeom>
              <a:rect b="b" l="l" r="r" t="t"/>
              <a:pathLst>
                <a:path extrusionOk="0" h="3835" w="6692">
                  <a:moveTo>
                    <a:pt x="4741" y="0"/>
                  </a:moveTo>
                  <a:cubicBezTo>
                    <a:pt x="4700" y="0"/>
                    <a:pt x="4660" y="1"/>
                    <a:pt x="4619" y="4"/>
                  </a:cubicBezTo>
                  <a:lnTo>
                    <a:pt x="294" y="283"/>
                  </a:lnTo>
                  <a:cubicBezTo>
                    <a:pt x="127" y="293"/>
                    <a:pt x="1" y="438"/>
                    <a:pt x="11" y="604"/>
                  </a:cubicBezTo>
                  <a:cubicBezTo>
                    <a:pt x="24" y="764"/>
                    <a:pt x="158" y="888"/>
                    <a:pt x="316" y="888"/>
                  </a:cubicBezTo>
                  <a:cubicBezTo>
                    <a:pt x="322" y="888"/>
                    <a:pt x="327" y="887"/>
                    <a:pt x="333" y="887"/>
                  </a:cubicBezTo>
                  <a:lnTo>
                    <a:pt x="4658" y="607"/>
                  </a:lnTo>
                  <a:cubicBezTo>
                    <a:pt x="4684" y="605"/>
                    <a:pt x="4709" y="605"/>
                    <a:pt x="4735" y="605"/>
                  </a:cubicBezTo>
                  <a:cubicBezTo>
                    <a:pt x="5377" y="605"/>
                    <a:pt x="5917" y="1103"/>
                    <a:pt x="5960" y="1752"/>
                  </a:cubicBezTo>
                  <a:lnTo>
                    <a:pt x="6077" y="3550"/>
                  </a:lnTo>
                  <a:cubicBezTo>
                    <a:pt x="6086" y="3709"/>
                    <a:pt x="6219" y="3833"/>
                    <a:pt x="6378" y="3834"/>
                  </a:cubicBezTo>
                  <a:cubicBezTo>
                    <a:pt x="6385" y="3834"/>
                    <a:pt x="6392" y="3833"/>
                    <a:pt x="6399" y="3833"/>
                  </a:cubicBezTo>
                  <a:cubicBezTo>
                    <a:pt x="6566" y="3822"/>
                    <a:pt x="6692" y="3678"/>
                    <a:pt x="6682" y="3511"/>
                  </a:cubicBezTo>
                  <a:lnTo>
                    <a:pt x="6566" y="1713"/>
                  </a:lnTo>
                  <a:cubicBezTo>
                    <a:pt x="6502" y="744"/>
                    <a:pt x="5697" y="0"/>
                    <a:pt x="47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0"/>
            <p:cNvSpPr/>
            <p:nvPr/>
          </p:nvSpPr>
          <p:spPr>
            <a:xfrm>
              <a:off x="2658550" y="2280025"/>
              <a:ext cx="159500" cy="107650"/>
            </a:xfrm>
            <a:custGeom>
              <a:rect b="b" l="l" r="r" t="t"/>
              <a:pathLst>
                <a:path extrusionOk="0" h="4306" w="6380">
                  <a:moveTo>
                    <a:pt x="6064" y="1"/>
                  </a:moveTo>
                  <a:cubicBezTo>
                    <a:pt x="6058" y="1"/>
                    <a:pt x="6053" y="1"/>
                    <a:pt x="6047" y="1"/>
                  </a:cubicBezTo>
                  <a:lnTo>
                    <a:pt x="1774" y="277"/>
                  </a:lnTo>
                  <a:cubicBezTo>
                    <a:pt x="765" y="344"/>
                    <a:pt x="1" y="1215"/>
                    <a:pt x="66" y="2224"/>
                  </a:cubicBezTo>
                  <a:lnTo>
                    <a:pt x="182" y="4023"/>
                  </a:lnTo>
                  <a:cubicBezTo>
                    <a:pt x="192" y="4182"/>
                    <a:pt x="325" y="4305"/>
                    <a:pt x="484" y="4305"/>
                  </a:cubicBezTo>
                  <a:cubicBezTo>
                    <a:pt x="490" y="4305"/>
                    <a:pt x="497" y="4305"/>
                    <a:pt x="503" y="4304"/>
                  </a:cubicBezTo>
                  <a:cubicBezTo>
                    <a:pt x="670" y="4294"/>
                    <a:pt x="796" y="4149"/>
                    <a:pt x="786" y="3982"/>
                  </a:cubicBezTo>
                  <a:lnTo>
                    <a:pt x="670" y="2184"/>
                  </a:lnTo>
                  <a:cubicBezTo>
                    <a:pt x="626" y="1509"/>
                    <a:pt x="1139" y="926"/>
                    <a:pt x="1813" y="882"/>
                  </a:cubicBezTo>
                  <a:lnTo>
                    <a:pt x="6086" y="605"/>
                  </a:lnTo>
                  <a:cubicBezTo>
                    <a:pt x="6253" y="595"/>
                    <a:pt x="6379" y="451"/>
                    <a:pt x="6369" y="284"/>
                  </a:cubicBezTo>
                  <a:cubicBezTo>
                    <a:pt x="6356" y="123"/>
                    <a:pt x="6222" y="1"/>
                    <a:pt x="60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2451550" y="2491200"/>
              <a:ext cx="160700" cy="107725"/>
            </a:xfrm>
            <a:custGeom>
              <a:rect b="b" l="l" r="r" t="t"/>
              <a:pathLst>
                <a:path extrusionOk="0" h="4309" w="6428">
                  <a:moveTo>
                    <a:pt x="5937" y="1"/>
                  </a:moveTo>
                  <a:cubicBezTo>
                    <a:pt x="5933" y="1"/>
                    <a:pt x="5929" y="1"/>
                    <a:pt x="5925" y="1"/>
                  </a:cubicBezTo>
                  <a:cubicBezTo>
                    <a:pt x="5758" y="11"/>
                    <a:pt x="5632" y="156"/>
                    <a:pt x="5642" y="322"/>
                  </a:cubicBezTo>
                  <a:lnTo>
                    <a:pt x="5758" y="2121"/>
                  </a:lnTo>
                  <a:cubicBezTo>
                    <a:pt x="5802" y="2797"/>
                    <a:pt x="5289" y="3380"/>
                    <a:pt x="4615" y="3423"/>
                  </a:cubicBezTo>
                  <a:lnTo>
                    <a:pt x="289" y="3703"/>
                  </a:lnTo>
                  <a:cubicBezTo>
                    <a:pt x="126" y="3714"/>
                    <a:pt x="1" y="3852"/>
                    <a:pt x="6" y="4014"/>
                  </a:cubicBezTo>
                  <a:cubicBezTo>
                    <a:pt x="11" y="4178"/>
                    <a:pt x="145" y="4307"/>
                    <a:pt x="308" y="4309"/>
                  </a:cubicBezTo>
                  <a:cubicBezTo>
                    <a:pt x="315" y="4309"/>
                    <a:pt x="321" y="4309"/>
                    <a:pt x="329" y="4307"/>
                  </a:cubicBezTo>
                  <a:lnTo>
                    <a:pt x="4654" y="4027"/>
                  </a:lnTo>
                  <a:cubicBezTo>
                    <a:pt x="5663" y="3962"/>
                    <a:pt x="6428" y="3091"/>
                    <a:pt x="6364" y="2082"/>
                  </a:cubicBezTo>
                  <a:lnTo>
                    <a:pt x="6247" y="283"/>
                  </a:lnTo>
                  <a:cubicBezTo>
                    <a:pt x="6236" y="121"/>
                    <a:pt x="6096" y="1"/>
                    <a:pt x="59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0"/>
            <p:cNvSpPr/>
            <p:nvPr/>
          </p:nvSpPr>
          <p:spPr>
            <a:xfrm>
              <a:off x="2670175" y="2486150"/>
              <a:ext cx="165975" cy="95875"/>
            </a:xfrm>
            <a:custGeom>
              <a:rect b="b" l="l" r="r" t="t"/>
              <a:pathLst>
                <a:path extrusionOk="0" h="3835" w="6639">
                  <a:moveTo>
                    <a:pt x="312" y="0"/>
                  </a:moveTo>
                  <a:cubicBezTo>
                    <a:pt x="306" y="0"/>
                    <a:pt x="301" y="1"/>
                    <a:pt x="295" y="1"/>
                  </a:cubicBezTo>
                  <a:cubicBezTo>
                    <a:pt x="127" y="11"/>
                    <a:pt x="1" y="156"/>
                    <a:pt x="11" y="323"/>
                  </a:cubicBezTo>
                  <a:lnTo>
                    <a:pt x="128" y="2121"/>
                  </a:lnTo>
                  <a:cubicBezTo>
                    <a:pt x="191" y="3083"/>
                    <a:pt x="990" y="3832"/>
                    <a:pt x="1955" y="3835"/>
                  </a:cubicBezTo>
                  <a:cubicBezTo>
                    <a:pt x="1993" y="3835"/>
                    <a:pt x="2033" y="3834"/>
                    <a:pt x="2074" y="3832"/>
                  </a:cubicBezTo>
                  <a:lnTo>
                    <a:pt x="6345" y="3555"/>
                  </a:lnTo>
                  <a:cubicBezTo>
                    <a:pt x="6512" y="3544"/>
                    <a:pt x="6638" y="3400"/>
                    <a:pt x="6628" y="3233"/>
                  </a:cubicBezTo>
                  <a:cubicBezTo>
                    <a:pt x="6618" y="3071"/>
                    <a:pt x="6481" y="2950"/>
                    <a:pt x="6319" y="2950"/>
                  </a:cubicBezTo>
                  <a:cubicBezTo>
                    <a:pt x="6315" y="2950"/>
                    <a:pt x="6310" y="2950"/>
                    <a:pt x="6306" y="2951"/>
                  </a:cubicBezTo>
                  <a:lnTo>
                    <a:pt x="2035" y="3227"/>
                  </a:lnTo>
                  <a:cubicBezTo>
                    <a:pt x="2009" y="3228"/>
                    <a:pt x="1983" y="3229"/>
                    <a:pt x="1957" y="3229"/>
                  </a:cubicBezTo>
                  <a:cubicBezTo>
                    <a:pt x="1324" y="3229"/>
                    <a:pt x="775" y="2730"/>
                    <a:pt x="732" y="2082"/>
                  </a:cubicBezTo>
                  <a:lnTo>
                    <a:pt x="617" y="284"/>
                  </a:lnTo>
                  <a:cubicBezTo>
                    <a:pt x="604" y="124"/>
                    <a:pt x="470" y="0"/>
                    <a:pt x="3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0"/>
            <p:cNvSpPr/>
            <p:nvPr/>
          </p:nvSpPr>
          <p:spPr>
            <a:xfrm>
              <a:off x="2443650" y="2442700"/>
              <a:ext cx="142200" cy="23325"/>
            </a:xfrm>
            <a:custGeom>
              <a:rect b="b" l="l" r="r" t="t"/>
              <a:pathLst>
                <a:path extrusionOk="0" h="933" w="5688">
                  <a:moveTo>
                    <a:pt x="5368" y="0"/>
                  </a:moveTo>
                  <a:cubicBezTo>
                    <a:pt x="5364" y="0"/>
                    <a:pt x="5360" y="0"/>
                    <a:pt x="5355" y="0"/>
                  </a:cubicBezTo>
                  <a:lnTo>
                    <a:pt x="288" y="327"/>
                  </a:lnTo>
                  <a:cubicBezTo>
                    <a:pt x="125" y="338"/>
                    <a:pt x="0" y="476"/>
                    <a:pt x="6" y="640"/>
                  </a:cubicBezTo>
                  <a:cubicBezTo>
                    <a:pt x="11" y="803"/>
                    <a:pt x="145" y="933"/>
                    <a:pt x="308" y="933"/>
                  </a:cubicBezTo>
                  <a:lnTo>
                    <a:pt x="327" y="933"/>
                  </a:lnTo>
                  <a:lnTo>
                    <a:pt x="5394" y="605"/>
                  </a:lnTo>
                  <a:cubicBezTo>
                    <a:pt x="5561" y="594"/>
                    <a:pt x="5687" y="450"/>
                    <a:pt x="5677" y="283"/>
                  </a:cubicBezTo>
                  <a:cubicBezTo>
                    <a:pt x="5666" y="121"/>
                    <a:pt x="5529" y="0"/>
                    <a:pt x="5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0"/>
            <p:cNvSpPr/>
            <p:nvPr/>
          </p:nvSpPr>
          <p:spPr>
            <a:xfrm>
              <a:off x="2681575" y="2427325"/>
              <a:ext cx="142200" cy="23350"/>
            </a:xfrm>
            <a:custGeom>
              <a:rect b="b" l="l" r="r" t="t"/>
              <a:pathLst>
                <a:path extrusionOk="0" h="934" w="5688">
                  <a:moveTo>
                    <a:pt x="5366" y="1"/>
                  </a:moveTo>
                  <a:cubicBezTo>
                    <a:pt x="5362" y="1"/>
                    <a:pt x="5359" y="1"/>
                    <a:pt x="5355" y="1"/>
                  </a:cubicBezTo>
                  <a:lnTo>
                    <a:pt x="288" y="328"/>
                  </a:lnTo>
                  <a:cubicBezTo>
                    <a:pt x="125" y="338"/>
                    <a:pt x="0" y="476"/>
                    <a:pt x="6" y="640"/>
                  </a:cubicBezTo>
                  <a:cubicBezTo>
                    <a:pt x="11" y="803"/>
                    <a:pt x="145" y="932"/>
                    <a:pt x="308" y="933"/>
                  </a:cubicBezTo>
                  <a:cubicBezTo>
                    <a:pt x="314" y="933"/>
                    <a:pt x="321" y="933"/>
                    <a:pt x="327" y="932"/>
                  </a:cubicBezTo>
                  <a:lnTo>
                    <a:pt x="5394" y="605"/>
                  </a:lnTo>
                  <a:cubicBezTo>
                    <a:pt x="5561" y="593"/>
                    <a:pt x="5687" y="450"/>
                    <a:pt x="5677" y="283"/>
                  </a:cubicBezTo>
                  <a:cubicBezTo>
                    <a:pt x="5667" y="120"/>
                    <a:pt x="5529" y="1"/>
                    <a:pt x="53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0"/>
            <p:cNvSpPr/>
            <p:nvPr/>
          </p:nvSpPr>
          <p:spPr>
            <a:xfrm>
              <a:off x="2639925" y="2993100"/>
              <a:ext cx="101975" cy="146500"/>
            </a:xfrm>
            <a:custGeom>
              <a:rect b="b" l="l" r="r" t="t"/>
              <a:pathLst>
                <a:path extrusionOk="0" h="5860" w="4079">
                  <a:moveTo>
                    <a:pt x="1959" y="597"/>
                  </a:moveTo>
                  <a:cubicBezTo>
                    <a:pt x="2709" y="597"/>
                    <a:pt x="3104" y="1477"/>
                    <a:pt x="3191" y="2829"/>
                  </a:cubicBezTo>
                  <a:cubicBezTo>
                    <a:pt x="3285" y="4273"/>
                    <a:pt x="2969" y="5211"/>
                    <a:pt x="2186" y="5261"/>
                  </a:cubicBezTo>
                  <a:cubicBezTo>
                    <a:pt x="2167" y="5262"/>
                    <a:pt x="2149" y="5262"/>
                    <a:pt x="2130" y="5262"/>
                  </a:cubicBezTo>
                  <a:cubicBezTo>
                    <a:pt x="1464" y="5262"/>
                    <a:pt x="983" y="4461"/>
                    <a:pt x="889" y="3031"/>
                  </a:cubicBezTo>
                  <a:cubicBezTo>
                    <a:pt x="790" y="1492"/>
                    <a:pt x="1225" y="643"/>
                    <a:pt x="1894" y="600"/>
                  </a:cubicBezTo>
                  <a:cubicBezTo>
                    <a:pt x="1916" y="598"/>
                    <a:pt x="1938" y="597"/>
                    <a:pt x="1959" y="597"/>
                  </a:cubicBezTo>
                  <a:close/>
                  <a:moveTo>
                    <a:pt x="2024" y="0"/>
                  </a:moveTo>
                  <a:cubicBezTo>
                    <a:pt x="1983" y="0"/>
                    <a:pt x="1942" y="2"/>
                    <a:pt x="1899" y="5"/>
                  </a:cubicBezTo>
                  <a:cubicBezTo>
                    <a:pt x="751" y="79"/>
                    <a:pt x="1" y="1175"/>
                    <a:pt x="123" y="3071"/>
                  </a:cubicBezTo>
                  <a:cubicBezTo>
                    <a:pt x="257" y="4877"/>
                    <a:pt x="1022" y="5859"/>
                    <a:pt x="2069" y="5859"/>
                  </a:cubicBezTo>
                  <a:cubicBezTo>
                    <a:pt x="2106" y="5859"/>
                    <a:pt x="2143" y="5858"/>
                    <a:pt x="2181" y="5856"/>
                  </a:cubicBezTo>
                  <a:cubicBezTo>
                    <a:pt x="3435" y="5775"/>
                    <a:pt x="4078" y="4668"/>
                    <a:pt x="3954" y="2746"/>
                  </a:cubicBezTo>
                  <a:cubicBezTo>
                    <a:pt x="3841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0"/>
            <p:cNvSpPr/>
            <p:nvPr/>
          </p:nvSpPr>
          <p:spPr>
            <a:xfrm>
              <a:off x="2639600" y="2991250"/>
              <a:ext cx="104225" cy="150250"/>
            </a:xfrm>
            <a:custGeom>
              <a:rect b="b" l="l" r="r" t="t"/>
              <a:pathLst>
                <a:path extrusionOk="0" h="6010" w="4169">
                  <a:moveTo>
                    <a:pt x="1966" y="746"/>
                  </a:moveTo>
                  <a:cubicBezTo>
                    <a:pt x="2857" y="746"/>
                    <a:pt x="3076" y="2092"/>
                    <a:pt x="3129" y="2908"/>
                  </a:cubicBezTo>
                  <a:cubicBezTo>
                    <a:pt x="3176" y="3634"/>
                    <a:pt x="3120" y="4208"/>
                    <a:pt x="2960" y="4614"/>
                  </a:cubicBezTo>
                  <a:cubicBezTo>
                    <a:pt x="2801" y="5019"/>
                    <a:pt x="2544" y="5237"/>
                    <a:pt x="2195" y="5259"/>
                  </a:cubicBezTo>
                  <a:cubicBezTo>
                    <a:pt x="2179" y="5260"/>
                    <a:pt x="2162" y="5261"/>
                    <a:pt x="2146" y="5261"/>
                  </a:cubicBezTo>
                  <a:cubicBezTo>
                    <a:pt x="1506" y="5261"/>
                    <a:pt x="1065" y="4441"/>
                    <a:pt x="977" y="3100"/>
                  </a:cubicBezTo>
                  <a:cubicBezTo>
                    <a:pt x="886" y="1692"/>
                    <a:pt x="1244" y="791"/>
                    <a:pt x="1912" y="748"/>
                  </a:cubicBezTo>
                  <a:cubicBezTo>
                    <a:pt x="1931" y="747"/>
                    <a:pt x="1948" y="746"/>
                    <a:pt x="1966" y="746"/>
                  </a:cubicBezTo>
                  <a:close/>
                  <a:moveTo>
                    <a:pt x="1965" y="595"/>
                  </a:moveTo>
                  <a:cubicBezTo>
                    <a:pt x="1944" y="595"/>
                    <a:pt x="1923" y="596"/>
                    <a:pt x="1902" y="597"/>
                  </a:cubicBezTo>
                  <a:cubicBezTo>
                    <a:pt x="1142" y="646"/>
                    <a:pt x="729" y="1610"/>
                    <a:pt x="826" y="3110"/>
                  </a:cubicBezTo>
                  <a:cubicBezTo>
                    <a:pt x="921" y="4560"/>
                    <a:pt x="1410" y="5413"/>
                    <a:pt x="2142" y="5413"/>
                  </a:cubicBezTo>
                  <a:cubicBezTo>
                    <a:pt x="2163" y="5413"/>
                    <a:pt x="2183" y="5413"/>
                    <a:pt x="2204" y="5411"/>
                  </a:cubicBezTo>
                  <a:cubicBezTo>
                    <a:pt x="2617" y="5384"/>
                    <a:pt x="2919" y="5134"/>
                    <a:pt x="3101" y="4669"/>
                  </a:cubicBezTo>
                  <a:cubicBezTo>
                    <a:pt x="3268" y="4243"/>
                    <a:pt x="3329" y="3647"/>
                    <a:pt x="3280" y="2898"/>
                  </a:cubicBezTo>
                  <a:cubicBezTo>
                    <a:pt x="3184" y="1405"/>
                    <a:pt x="2721" y="595"/>
                    <a:pt x="1965" y="595"/>
                  </a:cubicBezTo>
                  <a:close/>
                  <a:moveTo>
                    <a:pt x="2039" y="150"/>
                  </a:moveTo>
                  <a:cubicBezTo>
                    <a:pt x="2548" y="150"/>
                    <a:pt x="2965" y="365"/>
                    <a:pt x="3282" y="790"/>
                  </a:cubicBezTo>
                  <a:cubicBezTo>
                    <a:pt x="3625" y="1249"/>
                    <a:pt x="3835" y="1952"/>
                    <a:pt x="3892" y="2824"/>
                  </a:cubicBezTo>
                  <a:cubicBezTo>
                    <a:pt x="4013" y="4699"/>
                    <a:pt x="3409" y="5775"/>
                    <a:pt x="2190" y="5854"/>
                  </a:cubicBezTo>
                  <a:cubicBezTo>
                    <a:pt x="2154" y="5856"/>
                    <a:pt x="2119" y="5857"/>
                    <a:pt x="2084" y="5857"/>
                  </a:cubicBezTo>
                  <a:cubicBezTo>
                    <a:pt x="1030" y="5857"/>
                    <a:pt x="339" y="4854"/>
                    <a:pt x="212" y="3141"/>
                  </a:cubicBezTo>
                  <a:cubicBezTo>
                    <a:pt x="154" y="2247"/>
                    <a:pt x="292" y="1495"/>
                    <a:pt x="613" y="968"/>
                  </a:cubicBezTo>
                  <a:cubicBezTo>
                    <a:pt x="914" y="472"/>
                    <a:pt x="1366" y="189"/>
                    <a:pt x="1918" y="154"/>
                  </a:cubicBezTo>
                  <a:cubicBezTo>
                    <a:pt x="1958" y="151"/>
                    <a:pt x="1998" y="150"/>
                    <a:pt x="2039" y="150"/>
                  </a:cubicBezTo>
                  <a:close/>
                  <a:moveTo>
                    <a:pt x="2018" y="0"/>
                  </a:moveTo>
                  <a:cubicBezTo>
                    <a:pt x="1981" y="0"/>
                    <a:pt x="1945" y="1"/>
                    <a:pt x="1907" y="3"/>
                  </a:cubicBezTo>
                  <a:cubicBezTo>
                    <a:pt x="1304" y="42"/>
                    <a:pt x="811" y="348"/>
                    <a:pt x="483" y="890"/>
                  </a:cubicBezTo>
                  <a:cubicBezTo>
                    <a:pt x="147" y="1443"/>
                    <a:pt x="1" y="2225"/>
                    <a:pt x="61" y="3151"/>
                  </a:cubicBezTo>
                  <a:cubicBezTo>
                    <a:pt x="192" y="4928"/>
                    <a:pt x="963" y="6009"/>
                    <a:pt x="2083" y="6009"/>
                  </a:cubicBezTo>
                  <a:cubicBezTo>
                    <a:pt x="2122" y="6009"/>
                    <a:pt x="2160" y="6008"/>
                    <a:pt x="2199" y="6005"/>
                  </a:cubicBezTo>
                  <a:cubicBezTo>
                    <a:pt x="3496" y="5922"/>
                    <a:pt x="4168" y="4759"/>
                    <a:pt x="4043" y="2815"/>
                  </a:cubicBezTo>
                  <a:cubicBezTo>
                    <a:pt x="3983" y="1900"/>
                    <a:pt x="3768" y="1189"/>
                    <a:pt x="3404" y="700"/>
                  </a:cubicBezTo>
                  <a:cubicBezTo>
                    <a:pt x="3058" y="235"/>
                    <a:pt x="2581" y="0"/>
                    <a:pt x="20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0"/>
            <p:cNvSpPr/>
            <p:nvPr/>
          </p:nvSpPr>
          <p:spPr>
            <a:xfrm>
              <a:off x="2773175" y="2984475"/>
              <a:ext cx="101975" cy="146525"/>
            </a:xfrm>
            <a:custGeom>
              <a:rect b="b" l="l" r="r" t="t"/>
              <a:pathLst>
                <a:path extrusionOk="0" h="5861" w="4079">
                  <a:moveTo>
                    <a:pt x="1960" y="597"/>
                  </a:moveTo>
                  <a:cubicBezTo>
                    <a:pt x="2709" y="597"/>
                    <a:pt x="3103" y="1477"/>
                    <a:pt x="3192" y="2829"/>
                  </a:cubicBezTo>
                  <a:cubicBezTo>
                    <a:pt x="3284" y="4273"/>
                    <a:pt x="2969" y="5211"/>
                    <a:pt x="2186" y="5262"/>
                  </a:cubicBezTo>
                  <a:cubicBezTo>
                    <a:pt x="2168" y="5263"/>
                    <a:pt x="2149" y="5264"/>
                    <a:pt x="2131" y="5264"/>
                  </a:cubicBezTo>
                  <a:cubicBezTo>
                    <a:pt x="1464" y="5264"/>
                    <a:pt x="982" y="4462"/>
                    <a:pt x="889" y="3031"/>
                  </a:cubicBezTo>
                  <a:cubicBezTo>
                    <a:pt x="790" y="1492"/>
                    <a:pt x="1224" y="643"/>
                    <a:pt x="1894" y="600"/>
                  </a:cubicBezTo>
                  <a:cubicBezTo>
                    <a:pt x="1916" y="598"/>
                    <a:pt x="1938" y="597"/>
                    <a:pt x="1960" y="597"/>
                  </a:cubicBezTo>
                  <a:close/>
                  <a:moveTo>
                    <a:pt x="2024" y="0"/>
                  </a:moveTo>
                  <a:cubicBezTo>
                    <a:pt x="1983" y="0"/>
                    <a:pt x="1942" y="2"/>
                    <a:pt x="1900" y="4"/>
                  </a:cubicBezTo>
                  <a:cubicBezTo>
                    <a:pt x="751" y="80"/>
                    <a:pt x="1" y="1176"/>
                    <a:pt x="123" y="3073"/>
                  </a:cubicBezTo>
                  <a:cubicBezTo>
                    <a:pt x="258" y="4878"/>
                    <a:pt x="1023" y="5860"/>
                    <a:pt x="2071" y="5860"/>
                  </a:cubicBezTo>
                  <a:cubicBezTo>
                    <a:pt x="2108" y="5860"/>
                    <a:pt x="2144" y="5859"/>
                    <a:pt x="2181" y="5857"/>
                  </a:cubicBezTo>
                  <a:cubicBezTo>
                    <a:pt x="3434" y="5775"/>
                    <a:pt x="4078" y="4668"/>
                    <a:pt x="3955" y="2746"/>
                  </a:cubicBezTo>
                  <a:cubicBezTo>
                    <a:pt x="3842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50"/>
            <p:cNvSpPr/>
            <p:nvPr/>
          </p:nvSpPr>
          <p:spPr>
            <a:xfrm>
              <a:off x="2771375" y="2982575"/>
              <a:ext cx="105700" cy="150275"/>
            </a:xfrm>
            <a:custGeom>
              <a:rect b="b" l="l" r="r" t="t"/>
              <a:pathLst>
                <a:path extrusionOk="0" h="6011" w="4228">
                  <a:moveTo>
                    <a:pt x="2029" y="748"/>
                  </a:moveTo>
                  <a:cubicBezTo>
                    <a:pt x="2913" y="748"/>
                    <a:pt x="3135" y="2096"/>
                    <a:pt x="3188" y="2910"/>
                  </a:cubicBezTo>
                  <a:cubicBezTo>
                    <a:pt x="3243" y="3762"/>
                    <a:pt x="3195" y="5201"/>
                    <a:pt x="2253" y="5262"/>
                  </a:cubicBezTo>
                  <a:cubicBezTo>
                    <a:pt x="2237" y="5263"/>
                    <a:pt x="2220" y="5264"/>
                    <a:pt x="2204" y="5264"/>
                  </a:cubicBezTo>
                  <a:cubicBezTo>
                    <a:pt x="1567" y="5264"/>
                    <a:pt x="1123" y="4444"/>
                    <a:pt x="1037" y="3102"/>
                  </a:cubicBezTo>
                  <a:cubicBezTo>
                    <a:pt x="990" y="2379"/>
                    <a:pt x="1061" y="1777"/>
                    <a:pt x="1245" y="1361"/>
                  </a:cubicBezTo>
                  <a:cubicBezTo>
                    <a:pt x="1410" y="982"/>
                    <a:pt x="1662" y="771"/>
                    <a:pt x="1970" y="751"/>
                  </a:cubicBezTo>
                  <a:cubicBezTo>
                    <a:pt x="1991" y="748"/>
                    <a:pt x="2009" y="748"/>
                    <a:pt x="2029" y="748"/>
                  </a:cubicBezTo>
                  <a:close/>
                  <a:moveTo>
                    <a:pt x="2030" y="597"/>
                  </a:moveTo>
                  <a:cubicBezTo>
                    <a:pt x="2007" y="597"/>
                    <a:pt x="1983" y="599"/>
                    <a:pt x="1961" y="599"/>
                  </a:cubicBezTo>
                  <a:cubicBezTo>
                    <a:pt x="1591" y="623"/>
                    <a:pt x="1296" y="866"/>
                    <a:pt x="1106" y="1299"/>
                  </a:cubicBezTo>
                  <a:cubicBezTo>
                    <a:pt x="913" y="1738"/>
                    <a:pt x="837" y="2365"/>
                    <a:pt x="886" y="3112"/>
                  </a:cubicBezTo>
                  <a:cubicBezTo>
                    <a:pt x="981" y="4562"/>
                    <a:pt x="1469" y="5416"/>
                    <a:pt x="2201" y="5416"/>
                  </a:cubicBezTo>
                  <a:cubicBezTo>
                    <a:pt x="2222" y="5416"/>
                    <a:pt x="2243" y="5415"/>
                    <a:pt x="2263" y="5413"/>
                  </a:cubicBezTo>
                  <a:cubicBezTo>
                    <a:pt x="3058" y="5361"/>
                    <a:pt x="3439" y="4469"/>
                    <a:pt x="3339" y="2901"/>
                  </a:cubicBezTo>
                  <a:cubicBezTo>
                    <a:pt x="3241" y="1411"/>
                    <a:pt x="2779" y="597"/>
                    <a:pt x="2030" y="597"/>
                  </a:cubicBezTo>
                  <a:close/>
                  <a:moveTo>
                    <a:pt x="2095" y="152"/>
                  </a:moveTo>
                  <a:cubicBezTo>
                    <a:pt x="3166" y="152"/>
                    <a:pt x="3840" y="1118"/>
                    <a:pt x="3950" y="2826"/>
                  </a:cubicBezTo>
                  <a:cubicBezTo>
                    <a:pt x="4071" y="4702"/>
                    <a:pt x="3467" y="5778"/>
                    <a:pt x="2248" y="5856"/>
                  </a:cubicBezTo>
                  <a:cubicBezTo>
                    <a:pt x="2209" y="5859"/>
                    <a:pt x="2171" y="5860"/>
                    <a:pt x="2133" y="5860"/>
                  </a:cubicBezTo>
                  <a:cubicBezTo>
                    <a:pt x="1085" y="5860"/>
                    <a:pt x="398" y="4852"/>
                    <a:pt x="271" y="3143"/>
                  </a:cubicBezTo>
                  <a:cubicBezTo>
                    <a:pt x="156" y="1377"/>
                    <a:pt x="810" y="231"/>
                    <a:pt x="1976" y="156"/>
                  </a:cubicBezTo>
                  <a:cubicBezTo>
                    <a:pt x="2016" y="153"/>
                    <a:pt x="2056" y="152"/>
                    <a:pt x="2094" y="152"/>
                  </a:cubicBezTo>
                  <a:close/>
                  <a:moveTo>
                    <a:pt x="2099" y="1"/>
                  </a:moveTo>
                  <a:cubicBezTo>
                    <a:pt x="2055" y="1"/>
                    <a:pt x="2011" y="2"/>
                    <a:pt x="1966" y="5"/>
                  </a:cubicBezTo>
                  <a:cubicBezTo>
                    <a:pt x="707" y="87"/>
                    <a:pt x="0" y="1293"/>
                    <a:pt x="120" y="3154"/>
                  </a:cubicBezTo>
                  <a:cubicBezTo>
                    <a:pt x="253" y="4930"/>
                    <a:pt x="1022" y="6011"/>
                    <a:pt x="2144" y="6011"/>
                  </a:cubicBezTo>
                  <a:cubicBezTo>
                    <a:pt x="2181" y="6011"/>
                    <a:pt x="2219" y="6011"/>
                    <a:pt x="2258" y="6008"/>
                  </a:cubicBezTo>
                  <a:cubicBezTo>
                    <a:pt x="3555" y="5924"/>
                    <a:pt x="4227" y="4761"/>
                    <a:pt x="4101" y="2817"/>
                  </a:cubicBezTo>
                  <a:cubicBezTo>
                    <a:pt x="3985" y="1018"/>
                    <a:pt x="3258" y="1"/>
                    <a:pt x="20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0"/>
            <p:cNvSpPr/>
            <p:nvPr/>
          </p:nvSpPr>
          <p:spPr>
            <a:xfrm>
              <a:off x="2906400" y="2975875"/>
              <a:ext cx="101975" cy="146500"/>
            </a:xfrm>
            <a:custGeom>
              <a:rect b="b" l="l" r="r" t="t"/>
              <a:pathLst>
                <a:path extrusionOk="0" h="5860" w="4079">
                  <a:moveTo>
                    <a:pt x="1960" y="596"/>
                  </a:moveTo>
                  <a:cubicBezTo>
                    <a:pt x="2709" y="596"/>
                    <a:pt x="3103" y="1476"/>
                    <a:pt x="3191" y="2829"/>
                  </a:cubicBezTo>
                  <a:cubicBezTo>
                    <a:pt x="3284" y="4273"/>
                    <a:pt x="2969" y="5210"/>
                    <a:pt x="2186" y="5261"/>
                  </a:cubicBezTo>
                  <a:cubicBezTo>
                    <a:pt x="2167" y="5262"/>
                    <a:pt x="2149" y="5262"/>
                    <a:pt x="2131" y="5262"/>
                  </a:cubicBezTo>
                  <a:cubicBezTo>
                    <a:pt x="1465" y="5262"/>
                    <a:pt x="982" y="4462"/>
                    <a:pt x="889" y="3031"/>
                  </a:cubicBezTo>
                  <a:cubicBezTo>
                    <a:pt x="790" y="1491"/>
                    <a:pt x="1225" y="641"/>
                    <a:pt x="1894" y="598"/>
                  </a:cubicBezTo>
                  <a:cubicBezTo>
                    <a:pt x="1916" y="597"/>
                    <a:pt x="1938" y="596"/>
                    <a:pt x="1960" y="596"/>
                  </a:cubicBezTo>
                  <a:close/>
                  <a:moveTo>
                    <a:pt x="2024" y="1"/>
                  </a:moveTo>
                  <a:cubicBezTo>
                    <a:pt x="1983" y="1"/>
                    <a:pt x="1942" y="2"/>
                    <a:pt x="1900" y="5"/>
                  </a:cubicBezTo>
                  <a:cubicBezTo>
                    <a:pt x="751" y="79"/>
                    <a:pt x="1" y="1175"/>
                    <a:pt x="123" y="3071"/>
                  </a:cubicBezTo>
                  <a:cubicBezTo>
                    <a:pt x="258" y="4877"/>
                    <a:pt x="1022" y="5859"/>
                    <a:pt x="2071" y="5859"/>
                  </a:cubicBezTo>
                  <a:cubicBezTo>
                    <a:pt x="2108" y="5859"/>
                    <a:pt x="2145" y="5858"/>
                    <a:pt x="2182" y="5856"/>
                  </a:cubicBezTo>
                  <a:cubicBezTo>
                    <a:pt x="3435" y="5775"/>
                    <a:pt x="4078" y="4668"/>
                    <a:pt x="3955" y="2745"/>
                  </a:cubicBezTo>
                  <a:cubicBezTo>
                    <a:pt x="3842" y="1008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0"/>
            <p:cNvSpPr/>
            <p:nvPr/>
          </p:nvSpPr>
          <p:spPr>
            <a:xfrm>
              <a:off x="2906075" y="2974000"/>
              <a:ext cx="102650" cy="150275"/>
            </a:xfrm>
            <a:custGeom>
              <a:rect b="b" l="l" r="r" t="t"/>
              <a:pathLst>
                <a:path extrusionOk="0" h="6011" w="4106">
                  <a:moveTo>
                    <a:pt x="1968" y="749"/>
                  </a:moveTo>
                  <a:cubicBezTo>
                    <a:pt x="2860" y="749"/>
                    <a:pt x="3077" y="2094"/>
                    <a:pt x="3130" y="2909"/>
                  </a:cubicBezTo>
                  <a:cubicBezTo>
                    <a:pt x="3185" y="3761"/>
                    <a:pt x="3135" y="5200"/>
                    <a:pt x="2195" y="5261"/>
                  </a:cubicBezTo>
                  <a:cubicBezTo>
                    <a:pt x="2179" y="5262"/>
                    <a:pt x="2163" y="5263"/>
                    <a:pt x="2147" y="5263"/>
                  </a:cubicBezTo>
                  <a:cubicBezTo>
                    <a:pt x="1513" y="5263"/>
                    <a:pt x="1065" y="4442"/>
                    <a:pt x="978" y="3101"/>
                  </a:cubicBezTo>
                  <a:cubicBezTo>
                    <a:pt x="932" y="2378"/>
                    <a:pt x="1004" y="1775"/>
                    <a:pt x="1186" y="1360"/>
                  </a:cubicBezTo>
                  <a:cubicBezTo>
                    <a:pt x="1353" y="981"/>
                    <a:pt x="1604" y="770"/>
                    <a:pt x="1913" y="750"/>
                  </a:cubicBezTo>
                  <a:cubicBezTo>
                    <a:pt x="1932" y="749"/>
                    <a:pt x="1950" y="749"/>
                    <a:pt x="1968" y="749"/>
                  </a:cubicBezTo>
                  <a:close/>
                  <a:moveTo>
                    <a:pt x="1972" y="595"/>
                  </a:moveTo>
                  <a:cubicBezTo>
                    <a:pt x="1949" y="595"/>
                    <a:pt x="1926" y="597"/>
                    <a:pt x="1903" y="598"/>
                  </a:cubicBezTo>
                  <a:cubicBezTo>
                    <a:pt x="1534" y="623"/>
                    <a:pt x="1238" y="865"/>
                    <a:pt x="1048" y="1299"/>
                  </a:cubicBezTo>
                  <a:cubicBezTo>
                    <a:pt x="855" y="1736"/>
                    <a:pt x="778" y="2364"/>
                    <a:pt x="828" y="3111"/>
                  </a:cubicBezTo>
                  <a:cubicBezTo>
                    <a:pt x="922" y="4561"/>
                    <a:pt x="1411" y="5414"/>
                    <a:pt x="2143" y="5414"/>
                  </a:cubicBezTo>
                  <a:cubicBezTo>
                    <a:pt x="2163" y="5414"/>
                    <a:pt x="2183" y="5414"/>
                    <a:pt x="2206" y="5412"/>
                  </a:cubicBezTo>
                  <a:cubicBezTo>
                    <a:pt x="3000" y="5360"/>
                    <a:pt x="3382" y="4468"/>
                    <a:pt x="3280" y="2900"/>
                  </a:cubicBezTo>
                  <a:cubicBezTo>
                    <a:pt x="3184" y="1409"/>
                    <a:pt x="2720" y="595"/>
                    <a:pt x="1972" y="595"/>
                  </a:cubicBezTo>
                  <a:close/>
                  <a:moveTo>
                    <a:pt x="2036" y="151"/>
                  </a:moveTo>
                  <a:cubicBezTo>
                    <a:pt x="3108" y="151"/>
                    <a:pt x="3781" y="1118"/>
                    <a:pt x="3892" y="2825"/>
                  </a:cubicBezTo>
                  <a:cubicBezTo>
                    <a:pt x="3953" y="3764"/>
                    <a:pt x="3831" y="4506"/>
                    <a:pt x="3531" y="5028"/>
                  </a:cubicBezTo>
                  <a:cubicBezTo>
                    <a:pt x="3240" y="5539"/>
                    <a:pt x="2788" y="5816"/>
                    <a:pt x="2190" y="5855"/>
                  </a:cubicBezTo>
                  <a:cubicBezTo>
                    <a:pt x="2156" y="5857"/>
                    <a:pt x="2123" y="5858"/>
                    <a:pt x="2090" y="5858"/>
                  </a:cubicBezTo>
                  <a:cubicBezTo>
                    <a:pt x="1039" y="5858"/>
                    <a:pt x="339" y="4858"/>
                    <a:pt x="212" y="3143"/>
                  </a:cubicBezTo>
                  <a:cubicBezTo>
                    <a:pt x="155" y="2248"/>
                    <a:pt x="293" y="1496"/>
                    <a:pt x="613" y="969"/>
                  </a:cubicBezTo>
                  <a:cubicBezTo>
                    <a:pt x="914" y="473"/>
                    <a:pt x="1366" y="190"/>
                    <a:pt x="1918" y="155"/>
                  </a:cubicBezTo>
                  <a:cubicBezTo>
                    <a:pt x="1958" y="153"/>
                    <a:pt x="1997" y="151"/>
                    <a:pt x="2036" y="151"/>
                  </a:cubicBezTo>
                  <a:close/>
                  <a:moveTo>
                    <a:pt x="2034" y="0"/>
                  </a:moveTo>
                  <a:cubicBezTo>
                    <a:pt x="1992" y="0"/>
                    <a:pt x="1950" y="1"/>
                    <a:pt x="1907" y="4"/>
                  </a:cubicBezTo>
                  <a:cubicBezTo>
                    <a:pt x="1304" y="43"/>
                    <a:pt x="812" y="349"/>
                    <a:pt x="483" y="891"/>
                  </a:cubicBezTo>
                  <a:cubicBezTo>
                    <a:pt x="147" y="1444"/>
                    <a:pt x="1" y="2226"/>
                    <a:pt x="61" y="3152"/>
                  </a:cubicBezTo>
                  <a:cubicBezTo>
                    <a:pt x="194" y="4929"/>
                    <a:pt x="965" y="6010"/>
                    <a:pt x="2083" y="6010"/>
                  </a:cubicBezTo>
                  <a:cubicBezTo>
                    <a:pt x="2122" y="6010"/>
                    <a:pt x="2160" y="6009"/>
                    <a:pt x="2199" y="6006"/>
                  </a:cubicBezTo>
                  <a:cubicBezTo>
                    <a:pt x="2842" y="5965"/>
                    <a:pt x="3349" y="5652"/>
                    <a:pt x="3663" y="5104"/>
                  </a:cubicBezTo>
                  <a:cubicBezTo>
                    <a:pt x="3978" y="4554"/>
                    <a:pt x="4106" y="3785"/>
                    <a:pt x="4043" y="2816"/>
                  </a:cubicBezTo>
                  <a:cubicBezTo>
                    <a:pt x="3926" y="1013"/>
                    <a:pt x="3196" y="0"/>
                    <a:pt x="20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0"/>
            <p:cNvSpPr/>
            <p:nvPr/>
          </p:nvSpPr>
          <p:spPr>
            <a:xfrm>
              <a:off x="3039675" y="2967275"/>
              <a:ext cx="101975" cy="146475"/>
            </a:xfrm>
            <a:custGeom>
              <a:rect b="b" l="l" r="r" t="t"/>
              <a:pathLst>
                <a:path extrusionOk="0" h="5859" w="4079">
                  <a:moveTo>
                    <a:pt x="1959" y="596"/>
                  </a:moveTo>
                  <a:cubicBezTo>
                    <a:pt x="2709" y="596"/>
                    <a:pt x="3103" y="1476"/>
                    <a:pt x="3191" y="2828"/>
                  </a:cubicBezTo>
                  <a:cubicBezTo>
                    <a:pt x="3284" y="4272"/>
                    <a:pt x="2969" y="5210"/>
                    <a:pt x="2185" y="5261"/>
                  </a:cubicBezTo>
                  <a:cubicBezTo>
                    <a:pt x="2167" y="5262"/>
                    <a:pt x="2149" y="5263"/>
                    <a:pt x="2131" y="5263"/>
                  </a:cubicBezTo>
                  <a:cubicBezTo>
                    <a:pt x="1464" y="5263"/>
                    <a:pt x="981" y="4462"/>
                    <a:pt x="888" y="3030"/>
                  </a:cubicBezTo>
                  <a:cubicBezTo>
                    <a:pt x="789" y="1491"/>
                    <a:pt x="1224" y="642"/>
                    <a:pt x="1894" y="599"/>
                  </a:cubicBezTo>
                  <a:cubicBezTo>
                    <a:pt x="1916" y="597"/>
                    <a:pt x="1937" y="596"/>
                    <a:pt x="1959" y="596"/>
                  </a:cubicBezTo>
                  <a:close/>
                  <a:moveTo>
                    <a:pt x="2025" y="1"/>
                  </a:moveTo>
                  <a:cubicBezTo>
                    <a:pt x="1984" y="1"/>
                    <a:pt x="1942" y="2"/>
                    <a:pt x="1899" y="5"/>
                  </a:cubicBezTo>
                  <a:cubicBezTo>
                    <a:pt x="750" y="78"/>
                    <a:pt x="0" y="1176"/>
                    <a:pt x="122" y="3072"/>
                  </a:cubicBezTo>
                  <a:cubicBezTo>
                    <a:pt x="257" y="4876"/>
                    <a:pt x="1021" y="5858"/>
                    <a:pt x="2070" y="5858"/>
                  </a:cubicBezTo>
                  <a:cubicBezTo>
                    <a:pt x="2107" y="5858"/>
                    <a:pt x="2144" y="5857"/>
                    <a:pt x="2181" y="5855"/>
                  </a:cubicBezTo>
                  <a:cubicBezTo>
                    <a:pt x="3433" y="5774"/>
                    <a:pt x="4079" y="4667"/>
                    <a:pt x="3954" y="2745"/>
                  </a:cubicBezTo>
                  <a:cubicBezTo>
                    <a:pt x="3842" y="1008"/>
                    <a:pt x="3143" y="1"/>
                    <a:pt x="2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0"/>
            <p:cNvSpPr/>
            <p:nvPr/>
          </p:nvSpPr>
          <p:spPr>
            <a:xfrm>
              <a:off x="3039350" y="2965400"/>
              <a:ext cx="104225" cy="150250"/>
            </a:xfrm>
            <a:custGeom>
              <a:rect b="b" l="l" r="r" t="t"/>
              <a:pathLst>
                <a:path extrusionOk="0" h="6010" w="4169">
                  <a:moveTo>
                    <a:pt x="1975" y="747"/>
                  </a:moveTo>
                  <a:cubicBezTo>
                    <a:pt x="2856" y="747"/>
                    <a:pt x="3075" y="2096"/>
                    <a:pt x="3128" y="2908"/>
                  </a:cubicBezTo>
                  <a:cubicBezTo>
                    <a:pt x="3175" y="3635"/>
                    <a:pt x="3118" y="4208"/>
                    <a:pt x="2959" y="4614"/>
                  </a:cubicBezTo>
                  <a:cubicBezTo>
                    <a:pt x="2800" y="5021"/>
                    <a:pt x="2543" y="5237"/>
                    <a:pt x="2194" y="5260"/>
                  </a:cubicBezTo>
                  <a:cubicBezTo>
                    <a:pt x="2178" y="5261"/>
                    <a:pt x="2161" y="5262"/>
                    <a:pt x="2145" y="5262"/>
                  </a:cubicBezTo>
                  <a:cubicBezTo>
                    <a:pt x="1516" y="5262"/>
                    <a:pt x="1064" y="4440"/>
                    <a:pt x="977" y="3101"/>
                  </a:cubicBezTo>
                  <a:cubicBezTo>
                    <a:pt x="886" y="1693"/>
                    <a:pt x="1244" y="792"/>
                    <a:pt x="1910" y="749"/>
                  </a:cubicBezTo>
                  <a:cubicBezTo>
                    <a:pt x="1932" y="748"/>
                    <a:pt x="1954" y="747"/>
                    <a:pt x="1975" y="747"/>
                  </a:cubicBezTo>
                  <a:close/>
                  <a:moveTo>
                    <a:pt x="1970" y="596"/>
                  </a:moveTo>
                  <a:cubicBezTo>
                    <a:pt x="1947" y="596"/>
                    <a:pt x="1925" y="596"/>
                    <a:pt x="1901" y="597"/>
                  </a:cubicBezTo>
                  <a:cubicBezTo>
                    <a:pt x="1141" y="648"/>
                    <a:pt x="728" y="1610"/>
                    <a:pt x="826" y="3110"/>
                  </a:cubicBezTo>
                  <a:cubicBezTo>
                    <a:pt x="921" y="4560"/>
                    <a:pt x="1409" y="5413"/>
                    <a:pt x="2141" y="5413"/>
                  </a:cubicBezTo>
                  <a:cubicBezTo>
                    <a:pt x="2162" y="5413"/>
                    <a:pt x="2183" y="5413"/>
                    <a:pt x="2204" y="5411"/>
                  </a:cubicBezTo>
                  <a:cubicBezTo>
                    <a:pt x="2616" y="5384"/>
                    <a:pt x="2918" y="5135"/>
                    <a:pt x="3101" y="4670"/>
                  </a:cubicBezTo>
                  <a:cubicBezTo>
                    <a:pt x="3267" y="4243"/>
                    <a:pt x="3329" y="3648"/>
                    <a:pt x="3279" y="2899"/>
                  </a:cubicBezTo>
                  <a:cubicBezTo>
                    <a:pt x="3183" y="1409"/>
                    <a:pt x="2719" y="596"/>
                    <a:pt x="1970" y="596"/>
                  </a:cubicBezTo>
                  <a:close/>
                  <a:moveTo>
                    <a:pt x="2038" y="150"/>
                  </a:moveTo>
                  <a:cubicBezTo>
                    <a:pt x="2547" y="150"/>
                    <a:pt x="2965" y="365"/>
                    <a:pt x="3282" y="790"/>
                  </a:cubicBezTo>
                  <a:cubicBezTo>
                    <a:pt x="3624" y="1249"/>
                    <a:pt x="3835" y="1952"/>
                    <a:pt x="3891" y="2824"/>
                  </a:cubicBezTo>
                  <a:cubicBezTo>
                    <a:pt x="4012" y="4699"/>
                    <a:pt x="3408" y="5776"/>
                    <a:pt x="2189" y="5854"/>
                  </a:cubicBezTo>
                  <a:cubicBezTo>
                    <a:pt x="2154" y="5856"/>
                    <a:pt x="2120" y="5857"/>
                    <a:pt x="2086" y="5857"/>
                  </a:cubicBezTo>
                  <a:cubicBezTo>
                    <a:pt x="1039" y="5857"/>
                    <a:pt x="338" y="4855"/>
                    <a:pt x="211" y="3141"/>
                  </a:cubicBezTo>
                  <a:cubicBezTo>
                    <a:pt x="154" y="2247"/>
                    <a:pt x="292" y="1495"/>
                    <a:pt x="612" y="969"/>
                  </a:cubicBezTo>
                  <a:cubicBezTo>
                    <a:pt x="913" y="472"/>
                    <a:pt x="1364" y="191"/>
                    <a:pt x="1917" y="155"/>
                  </a:cubicBezTo>
                  <a:cubicBezTo>
                    <a:pt x="1957" y="151"/>
                    <a:pt x="1998" y="150"/>
                    <a:pt x="2038" y="150"/>
                  </a:cubicBezTo>
                  <a:close/>
                  <a:moveTo>
                    <a:pt x="2014" y="0"/>
                  </a:moveTo>
                  <a:cubicBezTo>
                    <a:pt x="1978" y="0"/>
                    <a:pt x="1943" y="1"/>
                    <a:pt x="1907" y="3"/>
                  </a:cubicBezTo>
                  <a:cubicBezTo>
                    <a:pt x="1302" y="42"/>
                    <a:pt x="810" y="348"/>
                    <a:pt x="482" y="890"/>
                  </a:cubicBezTo>
                  <a:cubicBezTo>
                    <a:pt x="146" y="1443"/>
                    <a:pt x="0" y="2226"/>
                    <a:pt x="60" y="3152"/>
                  </a:cubicBezTo>
                  <a:cubicBezTo>
                    <a:pt x="193" y="4928"/>
                    <a:pt x="964" y="6009"/>
                    <a:pt x="2084" y="6009"/>
                  </a:cubicBezTo>
                  <a:cubicBezTo>
                    <a:pt x="2121" y="6009"/>
                    <a:pt x="2161" y="6008"/>
                    <a:pt x="2200" y="6005"/>
                  </a:cubicBezTo>
                  <a:cubicBezTo>
                    <a:pt x="3497" y="5922"/>
                    <a:pt x="4169" y="4758"/>
                    <a:pt x="4042" y="2815"/>
                  </a:cubicBezTo>
                  <a:cubicBezTo>
                    <a:pt x="3984" y="1900"/>
                    <a:pt x="3769" y="1189"/>
                    <a:pt x="3403" y="700"/>
                  </a:cubicBezTo>
                  <a:cubicBezTo>
                    <a:pt x="3056" y="234"/>
                    <a:pt x="2578" y="0"/>
                    <a:pt x="20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0"/>
            <p:cNvSpPr/>
            <p:nvPr/>
          </p:nvSpPr>
          <p:spPr>
            <a:xfrm>
              <a:off x="3308525" y="2949900"/>
              <a:ext cx="101975" cy="146500"/>
            </a:xfrm>
            <a:custGeom>
              <a:rect b="b" l="l" r="r" t="t"/>
              <a:pathLst>
                <a:path extrusionOk="0" h="5860" w="4079">
                  <a:moveTo>
                    <a:pt x="1959" y="596"/>
                  </a:moveTo>
                  <a:cubicBezTo>
                    <a:pt x="2709" y="596"/>
                    <a:pt x="3103" y="1475"/>
                    <a:pt x="3191" y="2829"/>
                  </a:cubicBezTo>
                  <a:cubicBezTo>
                    <a:pt x="3285" y="4273"/>
                    <a:pt x="2969" y="5211"/>
                    <a:pt x="2187" y="5260"/>
                  </a:cubicBezTo>
                  <a:cubicBezTo>
                    <a:pt x="2168" y="5262"/>
                    <a:pt x="2150" y="5262"/>
                    <a:pt x="2131" y="5262"/>
                  </a:cubicBezTo>
                  <a:cubicBezTo>
                    <a:pt x="1463" y="5262"/>
                    <a:pt x="982" y="4460"/>
                    <a:pt x="890" y="3031"/>
                  </a:cubicBezTo>
                  <a:cubicBezTo>
                    <a:pt x="789" y="1490"/>
                    <a:pt x="1224" y="641"/>
                    <a:pt x="1895" y="598"/>
                  </a:cubicBezTo>
                  <a:cubicBezTo>
                    <a:pt x="1917" y="597"/>
                    <a:pt x="1938" y="596"/>
                    <a:pt x="1959" y="596"/>
                  </a:cubicBezTo>
                  <a:close/>
                  <a:moveTo>
                    <a:pt x="2023" y="0"/>
                  </a:moveTo>
                  <a:cubicBezTo>
                    <a:pt x="1983" y="0"/>
                    <a:pt x="1941" y="2"/>
                    <a:pt x="1899" y="4"/>
                  </a:cubicBezTo>
                  <a:cubicBezTo>
                    <a:pt x="750" y="79"/>
                    <a:pt x="0" y="1175"/>
                    <a:pt x="123" y="3071"/>
                  </a:cubicBezTo>
                  <a:cubicBezTo>
                    <a:pt x="257" y="4875"/>
                    <a:pt x="1023" y="5859"/>
                    <a:pt x="2070" y="5859"/>
                  </a:cubicBezTo>
                  <a:cubicBezTo>
                    <a:pt x="2107" y="5859"/>
                    <a:pt x="2144" y="5858"/>
                    <a:pt x="2182" y="5856"/>
                  </a:cubicBezTo>
                  <a:cubicBezTo>
                    <a:pt x="3433" y="5773"/>
                    <a:pt x="4079" y="4668"/>
                    <a:pt x="3954" y="2744"/>
                  </a:cubicBezTo>
                  <a:cubicBezTo>
                    <a:pt x="3842" y="1008"/>
                    <a:pt x="3143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50"/>
            <p:cNvSpPr/>
            <p:nvPr/>
          </p:nvSpPr>
          <p:spPr>
            <a:xfrm>
              <a:off x="3308200" y="2948000"/>
              <a:ext cx="104225" cy="150250"/>
            </a:xfrm>
            <a:custGeom>
              <a:rect b="b" l="l" r="r" t="t"/>
              <a:pathLst>
                <a:path extrusionOk="0" h="6010" w="4169">
                  <a:moveTo>
                    <a:pt x="1971" y="747"/>
                  </a:moveTo>
                  <a:cubicBezTo>
                    <a:pt x="2855" y="747"/>
                    <a:pt x="3076" y="2095"/>
                    <a:pt x="3130" y="2909"/>
                  </a:cubicBezTo>
                  <a:cubicBezTo>
                    <a:pt x="3176" y="3636"/>
                    <a:pt x="3120" y="4210"/>
                    <a:pt x="2960" y="4615"/>
                  </a:cubicBezTo>
                  <a:cubicBezTo>
                    <a:pt x="2801" y="5021"/>
                    <a:pt x="2545" y="5239"/>
                    <a:pt x="2196" y="5261"/>
                  </a:cubicBezTo>
                  <a:cubicBezTo>
                    <a:pt x="2179" y="5262"/>
                    <a:pt x="2163" y="5262"/>
                    <a:pt x="2146" y="5262"/>
                  </a:cubicBezTo>
                  <a:cubicBezTo>
                    <a:pt x="1511" y="5262"/>
                    <a:pt x="1065" y="4442"/>
                    <a:pt x="978" y="3102"/>
                  </a:cubicBezTo>
                  <a:cubicBezTo>
                    <a:pt x="933" y="2378"/>
                    <a:pt x="1004" y="1775"/>
                    <a:pt x="1187" y="1359"/>
                  </a:cubicBezTo>
                  <a:cubicBezTo>
                    <a:pt x="1353" y="980"/>
                    <a:pt x="1603" y="769"/>
                    <a:pt x="1913" y="750"/>
                  </a:cubicBezTo>
                  <a:cubicBezTo>
                    <a:pt x="1933" y="747"/>
                    <a:pt x="1952" y="747"/>
                    <a:pt x="1971" y="747"/>
                  </a:cubicBezTo>
                  <a:close/>
                  <a:moveTo>
                    <a:pt x="1972" y="597"/>
                  </a:moveTo>
                  <a:cubicBezTo>
                    <a:pt x="1950" y="597"/>
                    <a:pt x="1926" y="597"/>
                    <a:pt x="1904" y="599"/>
                  </a:cubicBezTo>
                  <a:cubicBezTo>
                    <a:pt x="1534" y="622"/>
                    <a:pt x="1239" y="864"/>
                    <a:pt x="1047" y="1298"/>
                  </a:cubicBezTo>
                  <a:cubicBezTo>
                    <a:pt x="856" y="1737"/>
                    <a:pt x="779" y="2365"/>
                    <a:pt x="828" y="3111"/>
                  </a:cubicBezTo>
                  <a:cubicBezTo>
                    <a:pt x="922" y="4561"/>
                    <a:pt x="1412" y="5414"/>
                    <a:pt x="2143" y="5415"/>
                  </a:cubicBezTo>
                  <a:lnTo>
                    <a:pt x="2143" y="5415"/>
                  </a:lnTo>
                  <a:cubicBezTo>
                    <a:pt x="2164" y="5414"/>
                    <a:pt x="2184" y="5413"/>
                    <a:pt x="2205" y="5413"/>
                  </a:cubicBezTo>
                  <a:cubicBezTo>
                    <a:pt x="2618" y="5386"/>
                    <a:pt x="2919" y="5136"/>
                    <a:pt x="3101" y="4671"/>
                  </a:cubicBezTo>
                  <a:cubicBezTo>
                    <a:pt x="3269" y="4245"/>
                    <a:pt x="3329" y="3649"/>
                    <a:pt x="3281" y="2900"/>
                  </a:cubicBezTo>
                  <a:cubicBezTo>
                    <a:pt x="3183" y="1411"/>
                    <a:pt x="2719" y="597"/>
                    <a:pt x="1972" y="597"/>
                  </a:cubicBezTo>
                  <a:close/>
                  <a:moveTo>
                    <a:pt x="2143" y="5415"/>
                  </a:moveTo>
                  <a:cubicBezTo>
                    <a:pt x="2143" y="5415"/>
                    <a:pt x="2143" y="5415"/>
                    <a:pt x="2142" y="5415"/>
                  </a:cubicBezTo>
                  <a:lnTo>
                    <a:pt x="2144" y="5415"/>
                  </a:lnTo>
                  <a:cubicBezTo>
                    <a:pt x="2144" y="5415"/>
                    <a:pt x="2143" y="5415"/>
                    <a:pt x="2143" y="5415"/>
                  </a:cubicBezTo>
                  <a:close/>
                  <a:moveTo>
                    <a:pt x="2040" y="152"/>
                  </a:moveTo>
                  <a:cubicBezTo>
                    <a:pt x="2547" y="152"/>
                    <a:pt x="2966" y="367"/>
                    <a:pt x="3283" y="790"/>
                  </a:cubicBezTo>
                  <a:cubicBezTo>
                    <a:pt x="3626" y="1251"/>
                    <a:pt x="3837" y="1954"/>
                    <a:pt x="3893" y="2826"/>
                  </a:cubicBezTo>
                  <a:cubicBezTo>
                    <a:pt x="4014" y="4701"/>
                    <a:pt x="3410" y="5777"/>
                    <a:pt x="2191" y="5855"/>
                  </a:cubicBezTo>
                  <a:cubicBezTo>
                    <a:pt x="2155" y="5857"/>
                    <a:pt x="2120" y="5858"/>
                    <a:pt x="2085" y="5858"/>
                  </a:cubicBezTo>
                  <a:cubicBezTo>
                    <a:pt x="1033" y="5858"/>
                    <a:pt x="340" y="4855"/>
                    <a:pt x="212" y="3142"/>
                  </a:cubicBezTo>
                  <a:cubicBezTo>
                    <a:pt x="154" y="2247"/>
                    <a:pt x="293" y="1496"/>
                    <a:pt x="612" y="970"/>
                  </a:cubicBezTo>
                  <a:cubicBezTo>
                    <a:pt x="914" y="472"/>
                    <a:pt x="1365" y="191"/>
                    <a:pt x="1917" y="156"/>
                  </a:cubicBezTo>
                  <a:cubicBezTo>
                    <a:pt x="1959" y="153"/>
                    <a:pt x="1999" y="152"/>
                    <a:pt x="2040" y="152"/>
                  </a:cubicBezTo>
                  <a:close/>
                  <a:moveTo>
                    <a:pt x="2018" y="1"/>
                  </a:moveTo>
                  <a:cubicBezTo>
                    <a:pt x="1981" y="1"/>
                    <a:pt x="1944" y="2"/>
                    <a:pt x="1907" y="4"/>
                  </a:cubicBezTo>
                  <a:cubicBezTo>
                    <a:pt x="1304" y="43"/>
                    <a:pt x="812" y="349"/>
                    <a:pt x="482" y="890"/>
                  </a:cubicBezTo>
                  <a:cubicBezTo>
                    <a:pt x="146" y="1444"/>
                    <a:pt x="0" y="2227"/>
                    <a:pt x="60" y="3152"/>
                  </a:cubicBezTo>
                  <a:cubicBezTo>
                    <a:pt x="193" y="4929"/>
                    <a:pt x="963" y="6010"/>
                    <a:pt x="2084" y="6010"/>
                  </a:cubicBezTo>
                  <a:cubicBezTo>
                    <a:pt x="2122" y="6010"/>
                    <a:pt x="2161" y="6010"/>
                    <a:pt x="2200" y="6006"/>
                  </a:cubicBezTo>
                  <a:cubicBezTo>
                    <a:pt x="3497" y="5922"/>
                    <a:pt x="4169" y="4759"/>
                    <a:pt x="4042" y="2815"/>
                  </a:cubicBezTo>
                  <a:cubicBezTo>
                    <a:pt x="3984" y="1901"/>
                    <a:pt x="3769" y="1190"/>
                    <a:pt x="3403" y="700"/>
                  </a:cubicBezTo>
                  <a:cubicBezTo>
                    <a:pt x="3057" y="236"/>
                    <a:pt x="2581" y="1"/>
                    <a:pt x="20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0"/>
            <p:cNvSpPr/>
            <p:nvPr/>
          </p:nvSpPr>
          <p:spPr>
            <a:xfrm>
              <a:off x="3441775" y="2941275"/>
              <a:ext cx="102000" cy="146500"/>
            </a:xfrm>
            <a:custGeom>
              <a:rect b="b" l="l" r="r" t="t"/>
              <a:pathLst>
                <a:path extrusionOk="0" h="5860" w="4080">
                  <a:moveTo>
                    <a:pt x="1959" y="596"/>
                  </a:moveTo>
                  <a:cubicBezTo>
                    <a:pt x="2709" y="596"/>
                    <a:pt x="3104" y="1476"/>
                    <a:pt x="3192" y="2829"/>
                  </a:cubicBezTo>
                  <a:cubicBezTo>
                    <a:pt x="3285" y="4273"/>
                    <a:pt x="2970" y="5209"/>
                    <a:pt x="2187" y="5260"/>
                  </a:cubicBezTo>
                  <a:cubicBezTo>
                    <a:pt x="2168" y="5262"/>
                    <a:pt x="2150" y="5262"/>
                    <a:pt x="2131" y="5262"/>
                  </a:cubicBezTo>
                  <a:cubicBezTo>
                    <a:pt x="1463" y="5262"/>
                    <a:pt x="982" y="4462"/>
                    <a:pt x="890" y="3031"/>
                  </a:cubicBezTo>
                  <a:cubicBezTo>
                    <a:pt x="790" y="1490"/>
                    <a:pt x="1225" y="642"/>
                    <a:pt x="1894" y="598"/>
                  </a:cubicBezTo>
                  <a:cubicBezTo>
                    <a:pt x="1916" y="597"/>
                    <a:pt x="1938" y="596"/>
                    <a:pt x="1959" y="596"/>
                  </a:cubicBezTo>
                  <a:close/>
                  <a:moveTo>
                    <a:pt x="2024" y="0"/>
                  </a:moveTo>
                  <a:cubicBezTo>
                    <a:pt x="1983" y="0"/>
                    <a:pt x="1941" y="2"/>
                    <a:pt x="1899" y="4"/>
                  </a:cubicBezTo>
                  <a:cubicBezTo>
                    <a:pt x="751" y="79"/>
                    <a:pt x="0" y="1175"/>
                    <a:pt x="123" y="3071"/>
                  </a:cubicBezTo>
                  <a:cubicBezTo>
                    <a:pt x="257" y="4877"/>
                    <a:pt x="1023" y="5859"/>
                    <a:pt x="2070" y="5859"/>
                  </a:cubicBezTo>
                  <a:cubicBezTo>
                    <a:pt x="2107" y="5859"/>
                    <a:pt x="2144" y="5858"/>
                    <a:pt x="2182" y="5855"/>
                  </a:cubicBezTo>
                  <a:cubicBezTo>
                    <a:pt x="3433" y="5775"/>
                    <a:pt x="4079" y="4668"/>
                    <a:pt x="3954" y="2744"/>
                  </a:cubicBezTo>
                  <a:cubicBezTo>
                    <a:pt x="3842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0"/>
            <p:cNvSpPr/>
            <p:nvPr/>
          </p:nvSpPr>
          <p:spPr>
            <a:xfrm>
              <a:off x="3439950" y="2939350"/>
              <a:ext cx="105725" cy="150300"/>
            </a:xfrm>
            <a:custGeom>
              <a:rect b="b" l="l" r="r" t="t"/>
              <a:pathLst>
                <a:path extrusionOk="0" h="6012" w="4229">
                  <a:moveTo>
                    <a:pt x="2031" y="749"/>
                  </a:moveTo>
                  <a:cubicBezTo>
                    <a:pt x="2913" y="749"/>
                    <a:pt x="3135" y="2096"/>
                    <a:pt x="3188" y="2910"/>
                  </a:cubicBezTo>
                  <a:cubicBezTo>
                    <a:pt x="3243" y="3762"/>
                    <a:pt x="3195" y="5201"/>
                    <a:pt x="2255" y="5262"/>
                  </a:cubicBezTo>
                  <a:cubicBezTo>
                    <a:pt x="2239" y="5263"/>
                    <a:pt x="2224" y="5263"/>
                    <a:pt x="2208" y="5263"/>
                  </a:cubicBezTo>
                  <a:cubicBezTo>
                    <a:pt x="1565" y="5263"/>
                    <a:pt x="1124" y="4446"/>
                    <a:pt x="1037" y="3103"/>
                  </a:cubicBezTo>
                  <a:lnTo>
                    <a:pt x="1037" y="3101"/>
                  </a:lnTo>
                  <a:cubicBezTo>
                    <a:pt x="990" y="2379"/>
                    <a:pt x="1062" y="1777"/>
                    <a:pt x="1245" y="1360"/>
                  </a:cubicBezTo>
                  <a:cubicBezTo>
                    <a:pt x="1411" y="981"/>
                    <a:pt x="1662" y="770"/>
                    <a:pt x="1972" y="751"/>
                  </a:cubicBezTo>
                  <a:cubicBezTo>
                    <a:pt x="1992" y="749"/>
                    <a:pt x="2012" y="749"/>
                    <a:pt x="2031" y="749"/>
                  </a:cubicBezTo>
                  <a:close/>
                  <a:moveTo>
                    <a:pt x="2031" y="597"/>
                  </a:moveTo>
                  <a:cubicBezTo>
                    <a:pt x="2009" y="597"/>
                    <a:pt x="1985" y="597"/>
                    <a:pt x="1962" y="598"/>
                  </a:cubicBezTo>
                  <a:cubicBezTo>
                    <a:pt x="1593" y="623"/>
                    <a:pt x="1298" y="865"/>
                    <a:pt x="1106" y="1299"/>
                  </a:cubicBezTo>
                  <a:cubicBezTo>
                    <a:pt x="915" y="1738"/>
                    <a:pt x="838" y="2364"/>
                    <a:pt x="886" y="3112"/>
                  </a:cubicBezTo>
                  <a:cubicBezTo>
                    <a:pt x="981" y="4561"/>
                    <a:pt x="1469" y="5415"/>
                    <a:pt x="2201" y="5415"/>
                  </a:cubicBezTo>
                  <a:lnTo>
                    <a:pt x="2203" y="5415"/>
                  </a:lnTo>
                  <a:cubicBezTo>
                    <a:pt x="2224" y="5415"/>
                    <a:pt x="2244" y="5415"/>
                    <a:pt x="2264" y="5413"/>
                  </a:cubicBezTo>
                  <a:cubicBezTo>
                    <a:pt x="3058" y="5361"/>
                    <a:pt x="3441" y="4469"/>
                    <a:pt x="3340" y="2901"/>
                  </a:cubicBezTo>
                  <a:cubicBezTo>
                    <a:pt x="3243" y="1411"/>
                    <a:pt x="2780" y="597"/>
                    <a:pt x="2031" y="597"/>
                  </a:cubicBezTo>
                  <a:close/>
                  <a:moveTo>
                    <a:pt x="2096" y="152"/>
                  </a:moveTo>
                  <a:lnTo>
                    <a:pt x="2096" y="153"/>
                  </a:lnTo>
                  <a:cubicBezTo>
                    <a:pt x="3168" y="153"/>
                    <a:pt x="3841" y="1119"/>
                    <a:pt x="3952" y="2825"/>
                  </a:cubicBezTo>
                  <a:cubicBezTo>
                    <a:pt x="4073" y="4702"/>
                    <a:pt x="3467" y="5777"/>
                    <a:pt x="2250" y="5857"/>
                  </a:cubicBezTo>
                  <a:cubicBezTo>
                    <a:pt x="2212" y="5858"/>
                    <a:pt x="2177" y="5859"/>
                    <a:pt x="2141" y="5859"/>
                  </a:cubicBezTo>
                  <a:cubicBezTo>
                    <a:pt x="1093" y="5859"/>
                    <a:pt x="398" y="4854"/>
                    <a:pt x="271" y="3143"/>
                  </a:cubicBezTo>
                  <a:cubicBezTo>
                    <a:pt x="157" y="1376"/>
                    <a:pt x="811" y="232"/>
                    <a:pt x="1976" y="156"/>
                  </a:cubicBezTo>
                  <a:cubicBezTo>
                    <a:pt x="2016" y="153"/>
                    <a:pt x="2057" y="152"/>
                    <a:pt x="2096" y="152"/>
                  </a:cubicBezTo>
                  <a:close/>
                  <a:moveTo>
                    <a:pt x="2110" y="1"/>
                  </a:moveTo>
                  <a:cubicBezTo>
                    <a:pt x="2063" y="1"/>
                    <a:pt x="2015" y="2"/>
                    <a:pt x="1967" y="6"/>
                  </a:cubicBezTo>
                  <a:cubicBezTo>
                    <a:pt x="709" y="87"/>
                    <a:pt x="1" y="1294"/>
                    <a:pt x="122" y="3153"/>
                  </a:cubicBezTo>
                  <a:cubicBezTo>
                    <a:pt x="253" y="4931"/>
                    <a:pt x="1023" y="6012"/>
                    <a:pt x="2144" y="6012"/>
                  </a:cubicBezTo>
                  <a:cubicBezTo>
                    <a:pt x="2182" y="6012"/>
                    <a:pt x="2221" y="6011"/>
                    <a:pt x="2260" y="6008"/>
                  </a:cubicBezTo>
                  <a:cubicBezTo>
                    <a:pt x="3556" y="5925"/>
                    <a:pt x="4229" y="4760"/>
                    <a:pt x="4103" y="2817"/>
                  </a:cubicBezTo>
                  <a:cubicBezTo>
                    <a:pt x="3986" y="1024"/>
                    <a:pt x="3265" y="1"/>
                    <a:pt x="21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0"/>
            <p:cNvSpPr/>
            <p:nvPr/>
          </p:nvSpPr>
          <p:spPr>
            <a:xfrm>
              <a:off x="3575025" y="2932675"/>
              <a:ext cx="101975" cy="146450"/>
            </a:xfrm>
            <a:custGeom>
              <a:rect b="b" l="l" r="r" t="t"/>
              <a:pathLst>
                <a:path extrusionOk="0" h="5858" w="4079">
                  <a:moveTo>
                    <a:pt x="1959" y="596"/>
                  </a:moveTo>
                  <a:cubicBezTo>
                    <a:pt x="2709" y="596"/>
                    <a:pt x="3104" y="1476"/>
                    <a:pt x="3191" y="2828"/>
                  </a:cubicBezTo>
                  <a:cubicBezTo>
                    <a:pt x="3285" y="4272"/>
                    <a:pt x="2970" y="5210"/>
                    <a:pt x="2187" y="5260"/>
                  </a:cubicBezTo>
                  <a:cubicBezTo>
                    <a:pt x="2168" y="5262"/>
                    <a:pt x="2150" y="5262"/>
                    <a:pt x="2131" y="5262"/>
                  </a:cubicBezTo>
                  <a:cubicBezTo>
                    <a:pt x="1464" y="5262"/>
                    <a:pt x="983" y="4460"/>
                    <a:pt x="890" y="3030"/>
                  </a:cubicBezTo>
                  <a:cubicBezTo>
                    <a:pt x="790" y="1490"/>
                    <a:pt x="1223" y="641"/>
                    <a:pt x="1894" y="598"/>
                  </a:cubicBezTo>
                  <a:cubicBezTo>
                    <a:pt x="1916" y="597"/>
                    <a:pt x="1938" y="596"/>
                    <a:pt x="1959" y="596"/>
                  </a:cubicBezTo>
                  <a:close/>
                  <a:moveTo>
                    <a:pt x="2025" y="0"/>
                  </a:moveTo>
                  <a:cubicBezTo>
                    <a:pt x="1983" y="0"/>
                    <a:pt x="1941" y="2"/>
                    <a:pt x="1898" y="5"/>
                  </a:cubicBezTo>
                  <a:cubicBezTo>
                    <a:pt x="751" y="77"/>
                    <a:pt x="1" y="1175"/>
                    <a:pt x="123" y="3071"/>
                  </a:cubicBezTo>
                  <a:cubicBezTo>
                    <a:pt x="258" y="4877"/>
                    <a:pt x="1022" y="5858"/>
                    <a:pt x="2069" y="5858"/>
                  </a:cubicBezTo>
                  <a:cubicBezTo>
                    <a:pt x="2106" y="5858"/>
                    <a:pt x="2143" y="5857"/>
                    <a:pt x="2181" y="5854"/>
                  </a:cubicBezTo>
                  <a:cubicBezTo>
                    <a:pt x="3433" y="5774"/>
                    <a:pt x="4078" y="4667"/>
                    <a:pt x="3953" y="2744"/>
                  </a:cubicBezTo>
                  <a:cubicBezTo>
                    <a:pt x="3841" y="1009"/>
                    <a:pt x="3144" y="0"/>
                    <a:pt x="2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0"/>
            <p:cNvSpPr/>
            <p:nvPr/>
          </p:nvSpPr>
          <p:spPr>
            <a:xfrm>
              <a:off x="3574700" y="2930750"/>
              <a:ext cx="104200" cy="150275"/>
            </a:xfrm>
            <a:custGeom>
              <a:rect b="b" l="l" r="r" t="t"/>
              <a:pathLst>
                <a:path extrusionOk="0" h="6011" w="4168">
                  <a:moveTo>
                    <a:pt x="1970" y="748"/>
                  </a:moveTo>
                  <a:cubicBezTo>
                    <a:pt x="2854" y="748"/>
                    <a:pt x="3075" y="2096"/>
                    <a:pt x="3129" y="2910"/>
                  </a:cubicBezTo>
                  <a:cubicBezTo>
                    <a:pt x="3183" y="3762"/>
                    <a:pt x="3135" y="5201"/>
                    <a:pt x="2195" y="5262"/>
                  </a:cubicBezTo>
                  <a:cubicBezTo>
                    <a:pt x="2179" y="5263"/>
                    <a:pt x="2164" y="5263"/>
                    <a:pt x="2149" y="5263"/>
                  </a:cubicBezTo>
                  <a:cubicBezTo>
                    <a:pt x="1509" y="5263"/>
                    <a:pt x="1064" y="4446"/>
                    <a:pt x="977" y="3103"/>
                  </a:cubicBezTo>
                  <a:lnTo>
                    <a:pt x="977" y="3101"/>
                  </a:lnTo>
                  <a:cubicBezTo>
                    <a:pt x="930" y="2379"/>
                    <a:pt x="1002" y="1777"/>
                    <a:pt x="1186" y="1360"/>
                  </a:cubicBezTo>
                  <a:cubicBezTo>
                    <a:pt x="1351" y="981"/>
                    <a:pt x="1602" y="770"/>
                    <a:pt x="1912" y="751"/>
                  </a:cubicBezTo>
                  <a:cubicBezTo>
                    <a:pt x="1932" y="750"/>
                    <a:pt x="1951" y="748"/>
                    <a:pt x="1970" y="748"/>
                  </a:cubicBezTo>
                  <a:close/>
                  <a:moveTo>
                    <a:pt x="1971" y="597"/>
                  </a:moveTo>
                  <a:cubicBezTo>
                    <a:pt x="1949" y="597"/>
                    <a:pt x="1925" y="599"/>
                    <a:pt x="1902" y="600"/>
                  </a:cubicBezTo>
                  <a:cubicBezTo>
                    <a:pt x="1532" y="623"/>
                    <a:pt x="1236" y="865"/>
                    <a:pt x="1046" y="1299"/>
                  </a:cubicBezTo>
                  <a:cubicBezTo>
                    <a:pt x="854" y="1738"/>
                    <a:pt x="778" y="2364"/>
                    <a:pt x="826" y="3112"/>
                  </a:cubicBezTo>
                  <a:cubicBezTo>
                    <a:pt x="921" y="4561"/>
                    <a:pt x="1410" y="5416"/>
                    <a:pt x="2142" y="5416"/>
                  </a:cubicBezTo>
                  <a:cubicBezTo>
                    <a:pt x="2162" y="5416"/>
                    <a:pt x="2183" y="5414"/>
                    <a:pt x="2204" y="5413"/>
                  </a:cubicBezTo>
                  <a:cubicBezTo>
                    <a:pt x="2998" y="5361"/>
                    <a:pt x="3381" y="4469"/>
                    <a:pt x="3280" y="2901"/>
                  </a:cubicBezTo>
                  <a:cubicBezTo>
                    <a:pt x="3183" y="1411"/>
                    <a:pt x="2720" y="597"/>
                    <a:pt x="1971" y="597"/>
                  </a:cubicBezTo>
                  <a:close/>
                  <a:moveTo>
                    <a:pt x="2036" y="152"/>
                  </a:moveTo>
                  <a:cubicBezTo>
                    <a:pt x="3107" y="152"/>
                    <a:pt x="3781" y="1118"/>
                    <a:pt x="3892" y="2827"/>
                  </a:cubicBezTo>
                  <a:cubicBezTo>
                    <a:pt x="4012" y="4702"/>
                    <a:pt x="3407" y="5778"/>
                    <a:pt x="2188" y="5856"/>
                  </a:cubicBezTo>
                  <a:cubicBezTo>
                    <a:pt x="2155" y="5858"/>
                    <a:pt x="2121" y="5859"/>
                    <a:pt x="2089" y="5859"/>
                  </a:cubicBezTo>
                  <a:cubicBezTo>
                    <a:pt x="1041" y="5859"/>
                    <a:pt x="339" y="4860"/>
                    <a:pt x="212" y="3143"/>
                  </a:cubicBezTo>
                  <a:cubicBezTo>
                    <a:pt x="153" y="2248"/>
                    <a:pt x="292" y="1497"/>
                    <a:pt x="611" y="971"/>
                  </a:cubicBezTo>
                  <a:cubicBezTo>
                    <a:pt x="914" y="473"/>
                    <a:pt x="1364" y="192"/>
                    <a:pt x="1916" y="157"/>
                  </a:cubicBezTo>
                  <a:cubicBezTo>
                    <a:pt x="1957" y="153"/>
                    <a:pt x="1997" y="152"/>
                    <a:pt x="2036" y="152"/>
                  </a:cubicBezTo>
                  <a:close/>
                  <a:moveTo>
                    <a:pt x="2039" y="0"/>
                  </a:moveTo>
                  <a:cubicBezTo>
                    <a:pt x="1996" y="0"/>
                    <a:pt x="1952" y="2"/>
                    <a:pt x="1907" y="5"/>
                  </a:cubicBezTo>
                  <a:cubicBezTo>
                    <a:pt x="1303" y="44"/>
                    <a:pt x="811" y="351"/>
                    <a:pt x="482" y="892"/>
                  </a:cubicBezTo>
                  <a:cubicBezTo>
                    <a:pt x="146" y="1445"/>
                    <a:pt x="1" y="2228"/>
                    <a:pt x="61" y="3154"/>
                  </a:cubicBezTo>
                  <a:cubicBezTo>
                    <a:pt x="192" y="4930"/>
                    <a:pt x="963" y="6011"/>
                    <a:pt x="2083" y="6011"/>
                  </a:cubicBezTo>
                  <a:cubicBezTo>
                    <a:pt x="2121" y="6011"/>
                    <a:pt x="2160" y="6009"/>
                    <a:pt x="2199" y="6007"/>
                  </a:cubicBezTo>
                  <a:cubicBezTo>
                    <a:pt x="3496" y="5924"/>
                    <a:pt x="4168" y="4761"/>
                    <a:pt x="4042" y="2816"/>
                  </a:cubicBezTo>
                  <a:cubicBezTo>
                    <a:pt x="3926" y="1018"/>
                    <a:pt x="3197" y="0"/>
                    <a:pt x="20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0"/>
            <p:cNvSpPr/>
            <p:nvPr/>
          </p:nvSpPr>
          <p:spPr>
            <a:xfrm>
              <a:off x="3708275" y="2924050"/>
              <a:ext cx="101925" cy="146500"/>
            </a:xfrm>
            <a:custGeom>
              <a:rect b="b" l="l" r="r" t="t"/>
              <a:pathLst>
                <a:path extrusionOk="0" h="5860" w="4077">
                  <a:moveTo>
                    <a:pt x="1959" y="597"/>
                  </a:moveTo>
                  <a:cubicBezTo>
                    <a:pt x="2708" y="597"/>
                    <a:pt x="3103" y="1477"/>
                    <a:pt x="3190" y="2829"/>
                  </a:cubicBezTo>
                  <a:cubicBezTo>
                    <a:pt x="3284" y="4273"/>
                    <a:pt x="2969" y="5211"/>
                    <a:pt x="2186" y="5262"/>
                  </a:cubicBezTo>
                  <a:cubicBezTo>
                    <a:pt x="2168" y="5263"/>
                    <a:pt x="2150" y="5263"/>
                    <a:pt x="2132" y="5263"/>
                  </a:cubicBezTo>
                  <a:cubicBezTo>
                    <a:pt x="1464" y="5263"/>
                    <a:pt x="982" y="4461"/>
                    <a:pt x="889" y="3031"/>
                  </a:cubicBezTo>
                  <a:cubicBezTo>
                    <a:pt x="789" y="1492"/>
                    <a:pt x="1225" y="641"/>
                    <a:pt x="1894" y="600"/>
                  </a:cubicBezTo>
                  <a:cubicBezTo>
                    <a:pt x="1916" y="598"/>
                    <a:pt x="1938" y="597"/>
                    <a:pt x="1959" y="597"/>
                  </a:cubicBezTo>
                  <a:close/>
                  <a:moveTo>
                    <a:pt x="2023" y="0"/>
                  </a:moveTo>
                  <a:cubicBezTo>
                    <a:pt x="1982" y="0"/>
                    <a:pt x="1940" y="2"/>
                    <a:pt x="1898" y="4"/>
                  </a:cubicBezTo>
                  <a:cubicBezTo>
                    <a:pt x="750" y="79"/>
                    <a:pt x="1" y="1175"/>
                    <a:pt x="123" y="3071"/>
                  </a:cubicBezTo>
                  <a:cubicBezTo>
                    <a:pt x="257" y="4877"/>
                    <a:pt x="1022" y="5859"/>
                    <a:pt x="2069" y="5859"/>
                  </a:cubicBezTo>
                  <a:cubicBezTo>
                    <a:pt x="2106" y="5859"/>
                    <a:pt x="2143" y="5858"/>
                    <a:pt x="2181" y="5856"/>
                  </a:cubicBezTo>
                  <a:cubicBezTo>
                    <a:pt x="3432" y="5775"/>
                    <a:pt x="4077" y="4668"/>
                    <a:pt x="3953" y="2746"/>
                  </a:cubicBezTo>
                  <a:cubicBezTo>
                    <a:pt x="3841" y="1008"/>
                    <a:pt x="3142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50"/>
            <p:cNvSpPr/>
            <p:nvPr/>
          </p:nvSpPr>
          <p:spPr>
            <a:xfrm>
              <a:off x="3707950" y="2922175"/>
              <a:ext cx="104225" cy="150250"/>
            </a:xfrm>
            <a:custGeom>
              <a:rect b="b" l="l" r="r" t="t"/>
              <a:pathLst>
                <a:path extrusionOk="0" h="6010" w="4169">
                  <a:moveTo>
                    <a:pt x="1970" y="747"/>
                  </a:moveTo>
                  <a:cubicBezTo>
                    <a:pt x="2854" y="747"/>
                    <a:pt x="3076" y="2095"/>
                    <a:pt x="3128" y="2909"/>
                  </a:cubicBezTo>
                  <a:cubicBezTo>
                    <a:pt x="3174" y="3636"/>
                    <a:pt x="3117" y="4209"/>
                    <a:pt x="2958" y="4615"/>
                  </a:cubicBezTo>
                  <a:cubicBezTo>
                    <a:pt x="2801" y="5020"/>
                    <a:pt x="2543" y="5238"/>
                    <a:pt x="2194" y="5260"/>
                  </a:cubicBezTo>
                  <a:cubicBezTo>
                    <a:pt x="2178" y="5261"/>
                    <a:pt x="2161" y="5261"/>
                    <a:pt x="2145" y="5261"/>
                  </a:cubicBezTo>
                  <a:cubicBezTo>
                    <a:pt x="1512" y="5261"/>
                    <a:pt x="1064" y="4442"/>
                    <a:pt x="978" y="3101"/>
                  </a:cubicBezTo>
                  <a:cubicBezTo>
                    <a:pt x="931" y="2378"/>
                    <a:pt x="1002" y="1775"/>
                    <a:pt x="1185" y="1360"/>
                  </a:cubicBezTo>
                  <a:cubicBezTo>
                    <a:pt x="1351" y="979"/>
                    <a:pt x="1603" y="768"/>
                    <a:pt x="1911" y="749"/>
                  </a:cubicBezTo>
                  <a:cubicBezTo>
                    <a:pt x="1931" y="747"/>
                    <a:pt x="1950" y="747"/>
                    <a:pt x="1970" y="747"/>
                  </a:cubicBezTo>
                  <a:close/>
                  <a:moveTo>
                    <a:pt x="1961" y="596"/>
                  </a:moveTo>
                  <a:cubicBezTo>
                    <a:pt x="1942" y="596"/>
                    <a:pt x="1923" y="597"/>
                    <a:pt x="1903" y="598"/>
                  </a:cubicBezTo>
                  <a:cubicBezTo>
                    <a:pt x="1534" y="621"/>
                    <a:pt x="1238" y="863"/>
                    <a:pt x="1048" y="1298"/>
                  </a:cubicBezTo>
                  <a:cubicBezTo>
                    <a:pt x="855" y="1736"/>
                    <a:pt x="778" y="2364"/>
                    <a:pt x="826" y="3111"/>
                  </a:cubicBezTo>
                  <a:cubicBezTo>
                    <a:pt x="920" y="4560"/>
                    <a:pt x="1410" y="5413"/>
                    <a:pt x="2143" y="5414"/>
                  </a:cubicBezTo>
                  <a:lnTo>
                    <a:pt x="2143" y="5414"/>
                  </a:lnTo>
                  <a:cubicBezTo>
                    <a:pt x="2163" y="5414"/>
                    <a:pt x="2184" y="5413"/>
                    <a:pt x="2204" y="5412"/>
                  </a:cubicBezTo>
                  <a:cubicBezTo>
                    <a:pt x="2617" y="5386"/>
                    <a:pt x="2919" y="5136"/>
                    <a:pt x="3102" y="4671"/>
                  </a:cubicBezTo>
                  <a:cubicBezTo>
                    <a:pt x="3268" y="4244"/>
                    <a:pt x="3328" y="3649"/>
                    <a:pt x="3280" y="2900"/>
                  </a:cubicBezTo>
                  <a:cubicBezTo>
                    <a:pt x="3182" y="1402"/>
                    <a:pt x="2713" y="596"/>
                    <a:pt x="1961" y="596"/>
                  </a:cubicBezTo>
                  <a:close/>
                  <a:moveTo>
                    <a:pt x="2143" y="5414"/>
                  </a:moveTo>
                  <a:cubicBezTo>
                    <a:pt x="2142" y="5414"/>
                    <a:pt x="2142" y="5414"/>
                    <a:pt x="2142" y="5414"/>
                  </a:cubicBezTo>
                  <a:lnTo>
                    <a:pt x="2143" y="5414"/>
                  </a:lnTo>
                  <a:cubicBezTo>
                    <a:pt x="2143" y="5414"/>
                    <a:pt x="2143" y="5414"/>
                    <a:pt x="2143" y="5414"/>
                  </a:cubicBezTo>
                  <a:close/>
                  <a:moveTo>
                    <a:pt x="2039" y="151"/>
                  </a:moveTo>
                  <a:cubicBezTo>
                    <a:pt x="2547" y="151"/>
                    <a:pt x="2965" y="366"/>
                    <a:pt x="3283" y="790"/>
                  </a:cubicBezTo>
                  <a:cubicBezTo>
                    <a:pt x="3625" y="1250"/>
                    <a:pt x="3835" y="1953"/>
                    <a:pt x="3891" y="2825"/>
                  </a:cubicBezTo>
                  <a:cubicBezTo>
                    <a:pt x="4013" y="4700"/>
                    <a:pt x="3408" y="5777"/>
                    <a:pt x="2190" y="5855"/>
                  </a:cubicBezTo>
                  <a:cubicBezTo>
                    <a:pt x="2153" y="5857"/>
                    <a:pt x="2117" y="5859"/>
                    <a:pt x="2081" y="5859"/>
                  </a:cubicBezTo>
                  <a:cubicBezTo>
                    <a:pt x="1038" y="5859"/>
                    <a:pt x="339" y="4853"/>
                    <a:pt x="212" y="3142"/>
                  </a:cubicBezTo>
                  <a:cubicBezTo>
                    <a:pt x="155" y="2248"/>
                    <a:pt x="293" y="1496"/>
                    <a:pt x="613" y="969"/>
                  </a:cubicBezTo>
                  <a:cubicBezTo>
                    <a:pt x="914" y="473"/>
                    <a:pt x="1366" y="191"/>
                    <a:pt x="1918" y="155"/>
                  </a:cubicBezTo>
                  <a:cubicBezTo>
                    <a:pt x="1958" y="152"/>
                    <a:pt x="2000" y="151"/>
                    <a:pt x="2039" y="151"/>
                  </a:cubicBezTo>
                  <a:close/>
                  <a:moveTo>
                    <a:pt x="2008" y="0"/>
                  </a:moveTo>
                  <a:cubicBezTo>
                    <a:pt x="1975" y="0"/>
                    <a:pt x="1941" y="1"/>
                    <a:pt x="1907" y="3"/>
                  </a:cubicBezTo>
                  <a:cubicBezTo>
                    <a:pt x="1304" y="42"/>
                    <a:pt x="811" y="349"/>
                    <a:pt x="483" y="889"/>
                  </a:cubicBezTo>
                  <a:cubicBezTo>
                    <a:pt x="147" y="1444"/>
                    <a:pt x="1" y="2227"/>
                    <a:pt x="61" y="3153"/>
                  </a:cubicBezTo>
                  <a:cubicBezTo>
                    <a:pt x="194" y="4929"/>
                    <a:pt x="963" y="6010"/>
                    <a:pt x="2084" y="6010"/>
                  </a:cubicBezTo>
                  <a:cubicBezTo>
                    <a:pt x="2121" y="6010"/>
                    <a:pt x="2160" y="6009"/>
                    <a:pt x="2199" y="6006"/>
                  </a:cubicBezTo>
                  <a:cubicBezTo>
                    <a:pt x="3496" y="5921"/>
                    <a:pt x="4168" y="4758"/>
                    <a:pt x="4043" y="2815"/>
                  </a:cubicBezTo>
                  <a:cubicBezTo>
                    <a:pt x="3983" y="1901"/>
                    <a:pt x="3768" y="1189"/>
                    <a:pt x="3404" y="699"/>
                  </a:cubicBezTo>
                  <a:cubicBezTo>
                    <a:pt x="3055" y="232"/>
                    <a:pt x="2577" y="0"/>
                    <a:pt x="2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0"/>
            <p:cNvSpPr/>
            <p:nvPr/>
          </p:nvSpPr>
          <p:spPr>
            <a:xfrm>
              <a:off x="3977150" y="2906650"/>
              <a:ext cx="101975" cy="146500"/>
            </a:xfrm>
            <a:custGeom>
              <a:rect b="b" l="l" r="r" t="t"/>
              <a:pathLst>
                <a:path extrusionOk="0" h="5860" w="4079">
                  <a:moveTo>
                    <a:pt x="1959" y="598"/>
                  </a:moveTo>
                  <a:cubicBezTo>
                    <a:pt x="2709" y="598"/>
                    <a:pt x="3103" y="1477"/>
                    <a:pt x="3191" y="2830"/>
                  </a:cubicBezTo>
                  <a:cubicBezTo>
                    <a:pt x="3283" y="4274"/>
                    <a:pt x="2969" y="5211"/>
                    <a:pt x="2185" y="5262"/>
                  </a:cubicBezTo>
                  <a:cubicBezTo>
                    <a:pt x="2167" y="5263"/>
                    <a:pt x="2149" y="5264"/>
                    <a:pt x="2131" y="5264"/>
                  </a:cubicBezTo>
                  <a:cubicBezTo>
                    <a:pt x="1465" y="5264"/>
                    <a:pt x="981" y="4463"/>
                    <a:pt x="888" y="3031"/>
                  </a:cubicBezTo>
                  <a:cubicBezTo>
                    <a:pt x="791" y="1492"/>
                    <a:pt x="1224" y="643"/>
                    <a:pt x="1894" y="600"/>
                  </a:cubicBezTo>
                  <a:cubicBezTo>
                    <a:pt x="1916" y="599"/>
                    <a:pt x="1937" y="598"/>
                    <a:pt x="1959" y="598"/>
                  </a:cubicBezTo>
                  <a:close/>
                  <a:moveTo>
                    <a:pt x="2023" y="1"/>
                  </a:moveTo>
                  <a:cubicBezTo>
                    <a:pt x="1982" y="1"/>
                    <a:pt x="1941" y="2"/>
                    <a:pt x="1899" y="5"/>
                  </a:cubicBezTo>
                  <a:cubicBezTo>
                    <a:pt x="750" y="79"/>
                    <a:pt x="0" y="1176"/>
                    <a:pt x="122" y="3073"/>
                  </a:cubicBezTo>
                  <a:cubicBezTo>
                    <a:pt x="257" y="4877"/>
                    <a:pt x="1021" y="5860"/>
                    <a:pt x="2069" y="5860"/>
                  </a:cubicBezTo>
                  <a:cubicBezTo>
                    <a:pt x="2105" y="5860"/>
                    <a:pt x="2143" y="5859"/>
                    <a:pt x="2180" y="5856"/>
                  </a:cubicBezTo>
                  <a:cubicBezTo>
                    <a:pt x="3433" y="5775"/>
                    <a:pt x="4079" y="4668"/>
                    <a:pt x="3954" y="2746"/>
                  </a:cubicBezTo>
                  <a:cubicBezTo>
                    <a:pt x="3842" y="1009"/>
                    <a:pt x="3142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0"/>
            <p:cNvSpPr/>
            <p:nvPr/>
          </p:nvSpPr>
          <p:spPr>
            <a:xfrm>
              <a:off x="3975325" y="2904775"/>
              <a:ext cx="105700" cy="150275"/>
            </a:xfrm>
            <a:custGeom>
              <a:rect b="b" l="l" r="r" t="t"/>
              <a:pathLst>
                <a:path extrusionOk="0" h="6011" w="4228">
                  <a:moveTo>
                    <a:pt x="2027" y="749"/>
                  </a:moveTo>
                  <a:cubicBezTo>
                    <a:pt x="2908" y="749"/>
                    <a:pt x="3136" y="2094"/>
                    <a:pt x="3188" y="2910"/>
                  </a:cubicBezTo>
                  <a:cubicBezTo>
                    <a:pt x="3235" y="3637"/>
                    <a:pt x="3179" y="4210"/>
                    <a:pt x="3020" y="4616"/>
                  </a:cubicBezTo>
                  <a:cubicBezTo>
                    <a:pt x="2860" y="5022"/>
                    <a:pt x="2603" y="5238"/>
                    <a:pt x="2254" y="5262"/>
                  </a:cubicBezTo>
                  <a:cubicBezTo>
                    <a:pt x="2239" y="5263"/>
                    <a:pt x="2222" y="5263"/>
                    <a:pt x="2206" y="5263"/>
                  </a:cubicBezTo>
                  <a:cubicBezTo>
                    <a:pt x="1569" y="5263"/>
                    <a:pt x="1124" y="4443"/>
                    <a:pt x="1037" y="3103"/>
                  </a:cubicBezTo>
                  <a:lnTo>
                    <a:pt x="1037" y="3101"/>
                  </a:lnTo>
                  <a:cubicBezTo>
                    <a:pt x="990" y="2379"/>
                    <a:pt x="1061" y="1777"/>
                    <a:pt x="1245" y="1360"/>
                  </a:cubicBezTo>
                  <a:cubicBezTo>
                    <a:pt x="1410" y="981"/>
                    <a:pt x="1662" y="770"/>
                    <a:pt x="1972" y="751"/>
                  </a:cubicBezTo>
                  <a:cubicBezTo>
                    <a:pt x="1990" y="750"/>
                    <a:pt x="2009" y="749"/>
                    <a:pt x="2027" y="749"/>
                  </a:cubicBezTo>
                  <a:close/>
                  <a:moveTo>
                    <a:pt x="2030" y="597"/>
                  </a:moveTo>
                  <a:cubicBezTo>
                    <a:pt x="2007" y="597"/>
                    <a:pt x="1985" y="598"/>
                    <a:pt x="1961" y="600"/>
                  </a:cubicBezTo>
                  <a:cubicBezTo>
                    <a:pt x="1593" y="622"/>
                    <a:pt x="1297" y="865"/>
                    <a:pt x="1107" y="1299"/>
                  </a:cubicBezTo>
                  <a:cubicBezTo>
                    <a:pt x="914" y="1738"/>
                    <a:pt x="837" y="2364"/>
                    <a:pt x="886" y="3112"/>
                  </a:cubicBezTo>
                  <a:cubicBezTo>
                    <a:pt x="981" y="4561"/>
                    <a:pt x="1469" y="5414"/>
                    <a:pt x="2201" y="5414"/>
                  </a:cubicBezTo>
                  <a:cubicBezTo>
                    <a:pt x="2222" y="5414"/>
                    <a:pt x="2243" y="5414"/>
                    <a:pt x="2263" y="5413"/>
                  </a:cubicBezTo>
                  <a:cubicBezTo>
                    <a:pt x="2676" y="5387"/>
                    <a:pt x="2978" y="5137"/>
                    <a:pt x="3161" y="4672"/>
                  </a:cubicBezTo>
                  <a:cubicBezTo>
                    <a:pt x="3327" y="4246"/>
                    <a:pt x="3387" y="3650"/>
                    <a:pt x="3339" y="2901"/>
                  </a:cubicBezTo>
                  <a:cubicBezTo>
                    <a:pt x="3243" y="1411"/>
                    <a:pt x="2779" y="597"/>
                    <a:pt x="2030" y="597"/>
                  </a:cubicBezTo>
                  <a:close/>
                  <a:moveTo>
                    <a:pt x="2095" y="152"/>
                  </a:moveTo>
                  <a:cubicBezTo>
                    <a:pt x="3167" y="152"/>
                    <a:pt x="3841" y="1118"/>
                    <a:pt x="3951" y="2826"/>
                  </a:cubicBezTo>
                  <a:cubicBezTo>
                    <a:pt x="4072" y="4702"/>
                    <a:pt x="3468" y="5777"/>
                    <a:pt x="2249" y="5856"/>
                  </a:cubicBezTo>
                  <a:cubicBezTo>
                    <a:pt x="2213" y="5858"/>
                    <a:pt x="2175" y="5859"/>
                    <a:pt x="2140" y="5859"/>
                  </a:cubicBezTo>
                  <a:cubicBezTo>
                    <a:pt x="1094" y="5859"/>
                    <a:pt x="399" y="4854"/>
                    <a:pt x="271" y="3143"/>
                  </a:cubicBezTo>
                  <a:cubicBezTo>
                    <a:pt x="156" y="1377"/>
                    <a:pt x="810" y="231"/>
                    <a:pt x="1976" y="156"/>
                  </a:cubicBezTo>
                  <a:cubicBezTo>
                    <a:pt x="2016" y="153"/>
                    <a:pt x="2056" y="152"/>
                    <a:pt x="2095" y="152"/>
                  </a:cubicBezTo>
                  <a:close/>
                  <a:moveTo>
                    <a:pt x="2091" y="1"/>
                  </a:moveTo>
                  <a:cubicBezTo>
                    <a:pt x="2050" y="1"/>
                    <a:pt x="2009" y="2"/>
                    <a:pt x="1967" y="4"/>
                  </a:cubicBezTo>
                  <a:cubicBezTo>
                    <a:pt x="707" y="85"/>
                    <a:pt x="0" y="1292"/>
                    <a:pt x="120" y="3153"/>
                  </a:cubicBezTo>
                  <a:cubicBezTo>
                    <a:pt x="253" y="4930"/>
                    <a:pt x="1022" y="6011"/>
                    <a:pt x="2142" y="6011"/>
                  </a:cubicBezTo>
                  <a:cubicBezTo>
                    <a:pt x="2181" y="6011"/>
                    <a:pt x="2219" y="6009"/>
                    <a:pt x="2258" y="6007"/>
                  </a:cubicBezTo>
                  <a:cubicBezTo>
                    <a:pt x="3557" y="5923"/>
                    <a:pt x="4227" y="4760"/>
                    <a:pt x="4102" y="2816"/>
                  </a:cubicBezTo>
                  <a:cubicBezTo>
                    <a:pt x="3987" y="1012"/>
                    <a:pt x="3255" y="1"/>
                    <a:pt x="20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0"/>
            <p:cNvSpPr/>
            <p:nvPr/>
          </p:nvSpPr>
          <p:spPr>
            <a:xfrm>
              <a:off x="4110350" y="2898075"/>
              <a:ext cx="102000" cy="146475"/>
            </a:xfrm>
            <a:custGeom>
              <a:rect b="b" l="l" r="r" t="t"/>
              <a:pathLst>
                <a:path extrusionOk="0" h="5859" w="4080">
                  <a:moveTo>
                    <a:pt x="1961" y="596"/>
                  </a:moveTo>
                  <a:cubicBezTo>
                    <a:pt x="2710" y="596"/>
                    <a:pt x="3104" y="1475"/>
                    <a:pt x="3191" y="2829"/>
                  </a:cubicBezTo>
                  <a:cubicBezTo>
                    <a:pt x="3285" y="4272"/>
                    <a:pt x="2970" y="5209"/>
                    <a:pt x="2187" y="5260"/>
                  </a:cubicBezTo>
                  <a:cubicBezTo>
                    <a:pt x="2169" y="5261"/>
                    <a:pt x="2150" y="5262"/>
                    <a:pt x="2132" y="5262"/>
                  </a:cubicBezTo>
                  <a:cubicBezTo>
                    <a:pt x="1465" y="5262"/>
                    <a:pt x="983" y="4460"/>
                    <a:pt x="890" y="3029"/>
                  </a:cubicBezTo>
                  <a:cubicBezTo>
                    <a:pt x="791" y="1490"/>
                    <a:pt x="1225" y="641"/>
                    <a:pt x="1896" y="598"/>
                  </a:cubicBezTo>
                  <a:cubicBezTo>
                    <a:pt x="1918" y="597"/>
                    <a:pt x="1939" y="596"/>
                    <a:pt x="1961" y="596"/>
                  </a:cubicBezTo>
                  <a:close/>
                  <a:moveTo>
                    <a:pt x="2024" y="0"/>
                  </a:moveTo>
                  <a:cubicBezTo>
                    <a:pt x="1983" y="0"/>
                    <a:pt x="1942" y="1"/>
                    <a:pt x="1900" y="4"/>
                  </a:cubicBezTo>
                  <a:cubicBezTo>
                    <a:pt x="751" y="78"/>
                    <a:pt x="1" y="1175"/>
                    <a:pt x="123" y="3071"/>
                  </a:cubicBezTo>
                  <a:cubicBezTo>
                    <a:pt x="258" y="4877"/>
                    <a:pt x="1024" y="5859"/>
                    <a:pt x="2073" y="5859"/>
                  </a:cubicBezTo>
                  <a:cubicBezTo>
                    <a:pt x="2109" y="5859"/>
                    <a:pt x="2145" y="5858"/>
                    <a:pt x="2182" y="5855"/>
                  </a:cubicBezTo>
                  <a:cubicBezTo>
                    <a:pt x="3434" y="5775"/>
                    <a:pt x="4080" y="4666"/>
                    <a:pt x="3955" y="2744"/>
                  </a:cubicBezTo>
                  <a:cubicBezTo>
                    <a:pt x="3843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0"/>
            <p:cNvSpPr/>
            <p:nvPr/>
          </p:nvSpPr>
          <p:spPr>
            <a:xfrm>
              <a:off x="4108525" y="2896150"/>
              <a:ext cx="105750" cy="150300"/>
            </a:xfrm>
            <a:custGeom>
              <a:rect b="b" l="l" r="r" t="t"/>
              <a:pathLst>
                <a:path extrusionOk="0" h="6012" w="4230">
                  <a:moveTo>
                    <a:pt x="2031" y="749"/>
                  </a:moveTo>
                  <a:cubicBezTo>
                    <a:pt x="2915" y="749"/>
                    <a:pt x="3137" y="2096"/>
                    <a:pt x="3190" y="2911"/>
                  </a:cubicBezTo>
                  <a:cubicBezTo>
                    <a:pt x="3245" y="3763"/>
                    <a:pt x="3197" y="5202"/>
                    <a:pt x="2257" y="5263"/>
                  </a:cubicBezTo>
                  <a:cubicBezTo>
                    <a:pt x="2240" y="5264"/>
                    <a:pt x="2224" y="5264"/>
                    <a:pt x="2207" y="5264"/>
                  </a:cubicBezTo>
                  <a:cubicBezTo>
                    <a:pt x="1572" y="5264"/>
                    <a:pt x="1126" y="4444"/>
                    <a:pt x="1039" y="3102"/>
                  </a:cubicBezTo>
                  <a:cubicBezTo>
                    <a:pt x="992" y="2380"/>
                    <a:pt x="1064" y="1777"/>
                    <a:pt x="1247" y="1360"/>
                  </a:cubicBezTo>
                  <a:cubicBezTo>
                    <a:pt x="1413" y="982"/>
                    <a:pt x="1664" y="770"/>
                    <a:pt x="1974" y="751"/>
                  </a:cubicBezTo>
                  <a:cubicBezTo>
                    <a:pt x="1993" y="751"/>
                    <a:pt x="2013" y="749"/>
                    <a:pt x="2031" y="749"/>
                  </a:cubicBezTo>
                  <a:close/>
                  <a:moveTo>
                    <a:pt x="2033" y="597"/>
                  </a:moveTo>
                  <a:cubicBezTo>
                    <a:pt x="2009" y="597"/>
                    <a:pt x="1987" y="598"/>
                    <a:pt x="1964" y="599"/>
                  </a:cubicBezTo>
                  <a:cubicBezTo>
                    <a:pt x="1594" y="623"/>
                    <a:pt x="1298" y="865"/>
                    <a:pt x="1108" y="1299"/>
                  </a:cubicBezTo>
                  <a:cubicBezTo>
                    <a:pt x="915" y="1738"/>
                    <a:pt x="840" y="2364"/>
                    <a:pt x="888" y="3112"/>
                  </a:cubicBezTo>
                  <a:cubicBezTo>
                    <a:pt x="982" y="4561"/>
                    <a:pt x="1471" y="5415"/>
                    <a:pt x="2203" y="5415"/>
                  </a:cubicBezTo>
                  <a:cubicBezTo>
                    <a:pt x="2224" y="5415"/>
                    <a:pt x="2245" y="5414"/>
                    <a:pt x="2266" y="5413"/>
                  </a:cubicBezTo>
                  <a:cubicBezTo>
                    <a:pt x="3060" y="5362"/>
                    <a:pt x="3442" y="4470"/>
                    <a:pt x="3340" y="2901"/>
                  </a:cubicBezTo>
                  <a:cubicBezTo>
                    <a:pt x="3244" y="1411"/>
                    <a:pt x="2780" y="597"/>
                    <a:pt x="2033" y="597"/>
                  </a:cubicBezTo>
                  <a:close/>
                  <a:moveTo>
                    <a:pt x="2096" y="153"/>
                  </a:moveTo>
                  <a:cubicBezTo>
                    <a:pt x="3168" y="153"/>
                    <a:pt x="3841" y="1118"/>
                    <a:pt x="3952" y="2826"/>
                  </a:cubicBezTo>
                  <a:cubicBezTo>
                    <a:pt x="4073" y="4702"/>
                    <a:pt x="3469" y="5777"/>
                    <a:pt x="2250" y="5857"/>
                  </a:cubicBezTo>
                  <a:cubicBezTo>
                    <a:pt x="2212" y="5859"/>
                    <a:pt x="2174" y="5861"/>
                    <a:pt x="2136" y="5861"/>
                  </a:cubicBezTo>
                  <a:cubicBezTo>
                    <a:pt x="1090" y="5861"/>
                    <a:pt x="399" y="4851"/>
                    <a:pt x="272" y="3143"/>
                  </a:cubicBezTo>
                  <a:cubicBezTo>
                    <a:pt x="159" y="1376"/>
                    <a:pt x="811" y="232"/>
                    <a:pt x="1977" y="157"/>
                  </a:cubicBezTo>
                  <a:cubicBezTo>
                    <a:pt x="2017" y="153"/>
                    <a:pt x="2057" y="153"/>
                    <a:pt x="2096" y="153"/>
                  </a:cubicBezTo>
                  <a:close/>
                  <a:moveTo>
                    <a:pt x="2098" y="0"/>
                  </a:moveTo>
                  <a:cubicBezTo>
                    <a:pt x="2055" y="0"/>
                    <a:pt x="2012" y="2"/>
                    <a:pt x="1967" y="4"/>
                  </a:cubicBezTo>
                  <a:cubicBezTo>
                    <a:pt x="708" y="86"/>
                    <a:pt x="1" y="1292"/>
                    <a:pt x="121" y="3153"/>
                  </a:cubicBezTo>
                  <a:cubicBezTo>
                    <a:pt x="254" y="4930"/>
                    <a:pt x="1025" y="6012"/>
                    <a:pt x="2146" y="6012"/>
                  </a:cubicBezTo>
                  <a:cubicBezTo>
                    <a:pt x="2184" y="6012"/>
                    <a:pt x="2221" y="6010"/>
                    <a:pt x="2260" y="6007"/>
                  </a:cubicBezTo>
                  <a:cubicBezTo>
                    <a:pt x="3558" y="5924"/>
                    <a:pt x="4229" y="4760"/>
                    <a:pt x="4104" y="2816"/>
                  </a:cubicBezTo>
                  <a:cubicBezTo>
                    <a:pt x="3988" y="1015"/>
                    <a:pt x="3263" y="0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0"/>
            <p:cNvSpPr/>
            <p:nvPr/>
          </p:nvSpPr>
          <p:spPr>
            <a:xfrm>
              <a:off x="4243625" y="2889450"/>
              <a:ext cx="101950" cy="146475"/>
            </a:xfrm>
            <a:custGeom>
              <a:rect b="b" l="l" r="r" t="t"/>
              <a:pathLst>
                <a:path extrusionOk="0" h="5859" w="4078">
                  <a:moveTo>
                    <a:pt x="1960" y="597"/>
                  </a:moveTo>
                  <a:cubicBezTo>
                    <a:pt x="2708" y="597"/>
                    <a:pt x="3103" y="1477"/>
                    <a:pt x="3192" y="2829"/>
                  </a:cubicBezTo>
                  <a:cubicBezTo>
                    <a:pt x="3284" y="4273"/>
                    <a:pt x="2969" y="5211"/>
                    <a:pt x="2187" y="5261"/>
                  </a:cubicBezTo>
                  <a:cubicBezTo>
                    <a:pt x="2168" y="5263"/>
                    <a:pt x="2150" y="5263"/>
                    <a:pt x="2132" y="5263"/>
                  </a:cubicBezTo>
                  <a:cubicBezTo>
                    <a:pt x="1464" y="5263"/>
                    <a:pt x="982" y="4461"/>
                    <a:pt x="890" y="3031"/>
                  </a:cubicBezTo>
                  <a:cubicBezTo>
                    <a:pt x="789" y="1491"/>
                    <a:pt x="1224" y="642"/>
                    <a:pt x="1895" y="599"/>
                  </a:cubicBezTo>
                  <a:cubicBezTo>
                    <a:pt x="1917" y="598"/>
                    <a:pt x="1939" y="597"/>
                    <a:pt x="1960" y="597"/>
                  </a:cubicBezTo>
                  <a:close/>
                  <a:moveTo>
                    <a:pt x="2023" y="0"/>
                  </a:moveTo>
                  <a:cubicBezTo>
                    <a:pt x="1982" y="0"/>
                    <a:pt x="1941" y="1"/>
                    <a:pt x="1899" y="4"/>
                  </a:cubicBezTo>
                  <a:cubicBezTo>
                    <a:pt x="750" y="78"/>
                    <a:pt x="0" y="1175"/>
                    <a:pt x="124" y="3072"/>
                  </a:cubicBezTo>
                  <a:cubicBezTo>
                    <a:pt x="257" y="4876"/>
                    <a:pt x="1023" y="5859"/>
                    <a:pt x="2070" y="5859"/>
                  </a:cubicBezTo>
                  <a:cubicBezTo>
                    <a:pt x="2107" y="5859"/>
                    <a:pt x="2144" y="5858"/>
                    <a:pt x="2181" y="5855"/>
                  </a:cubicBezTo>
                  <a:cubicBezTo>
                    <a:pt x="3434" y="5774"/>
                    <a:pt x="4078" y="4668"/>
                    <a:pt x="3954" y="2745"/>
                  </a:cubicBezTo>
                  <a:cubicBezTo>
                    <a:pt x="3842" y="1009"/>
                    <a:pt x="3142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0"/>
            <p:cNvSpPr/>
            <p:nvPr/>
          </p:nvSpPr>
          <p:spPr>
            <a:xfrm>
              <a:off x="4243300" y="2887575"/>
              <a:ext cx="104225" cy="150250"/>
            </a:xfrm>
            <a:custGeom>
              <a:rect b="b" l="l" r="r" t="t"/>
              <a:pathLst>
                <a:path extrusionOk="0" h="6010" w="4169">
                  <a:moveTo>
                    <a:pt x="1968" y="747"/>
                  </a:moveTo>
                  <a:cubicBezTo>
                    <a:pt x="2846" y="747"/>
                    <a:pt x="3077" y="2094"/>
                    <a:pt x="3129" y="2909"/>
                  </a:cubicBezTo>
                  <a:cubicBezTo>
                    <a:pt x="3176" y="3636"/>
                    <a:pt x="3119" y="4209"/>
                    <a:pt x="2960" y="4615"/>
                  </a:cubicBezTo>
                  <a:cubicBezTo>
                    <a:pt x="2801" y="5021"/>
                    <a:pt x="2543" y="5237"/>
                    <a:pt x="2196" y="5260"/>
                  </a:cubicBezTo>
                  <a:cubicBezTo>
                    <a:pt x="2179" y="5262"/>
                    <a:pt x="2163" y="5262"/>
                    <a:pt x="2146" y="5262"/>
                  </a:cubicBezTo>
                  <a:cubicBezTo>
                    <a:pt x="1511" y="5262"/>
                    <a:pt x="1065" y="4442"/>
                    <a:pt x="978" y="3100"/>
                  </a:cubicBezTo>
                  <a:cubicBezTo>
                    <a:pt x="887" y="1693"/>
                    <a:pt x="1245" y="791"/>
                    <a:pt x="1912" y="748"/>
                  </a:cubicBezTo>
                  <a:cubicBezTo>
                    <a:pt x="1931" y="747"/>
                    <a:pt x="1950" y="747"/>
                    <a:pt x="1968" y="747"/>
                  </a:cubicBezTo>
                  <a:close/>
                  <a:moveTo>
                    <a:pt x="1970" y="596"/>
                  </a:moveTo>
                  <a:cubicBezTo>
                    <a:pt x="1948" y="596"/>
                    <a:pt x="1926" y="596"/>
                    <a:pt x="1903" y="597"/>
                  </a:cubicBezTo>
                  <a:cubicBezTo>
                    <a:pt x="1142" y="647"/>
                    <a:pt x="731" y="1611"/>
                    <a:pt x="827" y="3111"/>
                  </a:cubicBezTo>
                  <a:cubicBezTo>
                    <a:pt x="921" y="4560"/>
                    <a:pt x="1410" y="5413"/>
                    <a:pt x="2142" y="5413"/>
                  </a:cubicBezTo>
                  <a:cubicBezTo>
                    <a:pt x="2163" y="5413"/>
                    <a:pt x="2184" y="5413"/>
                    <a:pt x="2205" y="5412"/>
                  </a:cubicBezTo>
                  <a:cubicBezTo>
                    <a:pt x="2618" y="5385"/>
                    <a:pt x="2919" y="5136"/>
                    <a:pt x="3101" y="4671"/>
                  </a:cubicBezTo>
                  <a:cubicBezTo>
                    <a:pt x="3268" y="4244"/>
                    <a:pt x="3329" y="3649"/>
                    <a:pt x="3281" y="2900"/>
                  </a:cubicBezTo>
                  <a:cubicBezTo>
                    <a:pt x="3183" y="1410"/>
                    <a:pt x="2719" y="596"/>
                    <a:pt x="1970" y="596"/>
                  </a:cubicBezTo>
                  <a:close/>
                  <a:moveTo>
                    <a:pt x="2039" y="151"/>
                  </a:moveTo>
                  <a:cubicBezTo>
                    <a:pt x="2549" y="151"/>
                    <a:pt x="2965" y="366"/>
                    <a:pt x="3282" y="790"/>
                  </a:cubicBezTo>
                  <a:cubicBezTo>
                    <a:pt x="3624" y="1250"/>
                    <a:pt x="3835" y="1953"/>
                    <a:pt x="3891" y="2824"/>
                  </a:cubicBezTo>
                  <a:cubicBezTo>
                    <a:pt x="4012" y="4700"/>
                    <a:pt x="3408" y="5775"/>
                    <a:pt x="2189" y="5855"/>
                  </a:cubicBezTo>
                  <a:cubicBezTo>
                    <a:pt x="2152" y="5857"/>
                    <a:pt x="2114" y="5858"/>
                    <a:pt x="2078" y="5858"/>
                  </a:cubicBezTo>
                  <a:cubicBezTo>
                    <a:pt x="1039" y="5858"/>
                    <a:pt x="338" y="4851"/>
                    <a:pt x="212" y="3142"/>
                  </a:cubicBezTo>
                  <a:cubicBezTo>
                    <a:pt x="154" y="2247"/>
                    <a:pt x="292" y="1496"/>
                    <a:pt x="612" y="969"/>
                  </a:cubicBezTo>
                  <a:cubicBezTo>
                    <a:pt x="913" y="472"/>
                    <a:pt x="1365" y="191"/>
                    <a:pt x="1917" y="155"/>
                  </a:cubicBezTo>
                  <a:cubicBezTo>
                    <a:pt x="1957" y="152"/>
                    <a:pt x="1999" y="151"/>
                    <a:pt x="2039" y="151"/>
                  </a:cubicBezTo>
                  <a:close/>
                  <a:moveTo>
                    <a:pt x="2015" y="1"/>
                  </a:moveTo>
                  <a:cubicBezTo>
                    <a:pt x="1980" y="1"/>
                    <a:pt x="1944" y="2"/>
                    <a:pt x="1908" y="4"/>
                  </a:cubicBezTo>
                  <a:cubicBezTo>
                    <a:pt x="1304" y="43"/>
                    <a:pt x="811" y="349"/>
                    <a:pt x="483" y="890"/>
                  </a:cubicBezTo>
                  <a:cubicBezTo>
                    <a:pt x="147" y="1444"/>
                    <a:pt x="0" y="2227"/>
                    <a:pt x="60" y="3152"/>
                  </a:cubicBezTo>
                  <a:cubicBezTo>
                    <a:pt x="193" y="4929"/>
                    <a:pt x="962" y="6010"/>
                    <a:pt x="2084" y="6010"/>
                  </a:cubicBezTo>
                  <a:cubicBezTo>
                    <a:pt x="2122" y="6010"/>
                    <a:pt x="2159" y="6008"/>
                    <a:pt x="2198" y="6006"/>
                  </a:cubicBezTo>
                  <a:cubicBezTo>
                    <a:pt x="3497" y="5922"/>
                    <a:pt x="4169" y="4759"/>
                    <a:pt x="4042" y="2815"/>
                  </a:cubicBezTo>
                  <a:cubicBezTo>
                    <a:pt x="3984" y="1901"/>
                    <a:pt x="3768" y="1190"/>
                    <a:pt x="3403" y="700"/>
                  </a:cubicBezTo>
                  <a:cubicBezTo>
                    <a:pt x="3056" y="234"/>
                    <a:pt x="2576" y="1"/>
                    <a:pt x="20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0"/>
            <p:cNvSpPr/>
            <p:nvPr/>
          </p:nvSpPr>
          <p:spPr>
            <a:xfrm>
              <a:off x="4376875" y="2880850"/>
              <a:ext cx="101950" cy="146500"/>
            </a:xfrm>
            <a:custGeom>
              <a:rect b="b" l="l" r="r" t="t"/>
              <a:pathLst>
                <a:path extrusionOk="0" h="5860" w="4078">
                  <a:moveTo>
                    <a:pt x="1959" y="597"/>
                  </a:moveTo>
                  <a:cubicBezTo>
                    <a:pt x="2708" y="597"/>
                    <a:pt x="3104" y="1477"/>
                    <a:pt x="3191" y="2829"/>
                  </a:cubicBezTo>
                  <a:cubicBezTo>
                    <a:pt x="3283" y="4273"/>
                    <a:pt x="2968" y="5211"/>
                    <a:pt x="2186" y="5262"/>
                  </a:cubicBezTo>
                  <a:cubicBezTo>
                    <a:pt x="2167" y="5263"/>
                    <a:pt x="2149" y="5263"/>
                    <a:pt x="2131" y="5263"/>
                  </a:cubicBezTo>
                  <a:cubicBezTo>
                    <a:pt x="1464" y="5263"/>
                    <a:pt x="981" y="4461"/>
                    <a:pt x="888" y="3031"/>
                  </a:cubicBezTo>
                  <a:cubicBezTo>
                    <a:pt x="790" y="1490"/>
                    <a:pt x="1223" y="641"/>
                    <a:pt x="1894" y="599"/>
                  </a:cubicBezTo>
                  <a:cubicBezTo>
                    <a:pt x="1916" y="598"/>
                    <a:pt x="1938" y="597"/>
                    <a:pt x="1959" y="597"/>
                  </a:cubicBezTo>
                  <a:close/>
                  <a:moveTo>
                    <a:pt x="2024" y="0"/>
                  </a:moveTo>
                  <a:cubicBezTo>
                    <a:pt x="1983" y="0"/>
                    <a:pt x="1940" y="1"/>
                    <a:pt x="1898" y="4"/>
                  </a:cubicBezTo>
                  <a:cubicBezTo>
                    <a:pt x="750" y="79"/>
                    <a:pt x="0" y="1175"/>
                    <a:pt x="123" y="3071"/>
                  </a:cubicBezTo>
                  <a:cubicBezTo>
                    <a:pt x="257" y="4877"/>
                    <a:pt x="1022" y="5859"/>
                    <a:pt x="2069" y="5859"/>
                  </a:cubicBezTo>
                  <a:cubicBezTo>
                    <a:pt x="2106" y="5859"/>
                    <a:pt x="2143" y="5858"/>
                    <a:pt x="2180" y="5855"/>
                  </a:cubicBezTo>
                  <a:cubicBezTo>
                    <a:pt x="3433" y="5775"/>
                    <a:pt x="4078" y="4668"/>
                    <a:pt x="3954" y="2744"/>
                  </a:cubicBezTo>
                  <a:cubicBezTo>
                    <a:pt x="3841" y="1009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50"/>
            <p:cNvSpPr/>
            <p:nvPr/>
          </p:nvSpPr>
          <p:spPr>
            <a:xfrm>
              <a:off x="4375025" y="2878925"/>
              <a:ext cx="105700" cy="150300"/>
            </a:xfrm>
            <a:custGeom>
              <a:rect b="b" l="l" r="r" t="t"/>
              <a:pathLst>
                <a:path extrusionOk="0" h="6012" w="4228">
                  <a:moveTo>
                    <a:pt x="2037" y="748"/>
                  </a:moveTo>
                  <a:cubicBezTo>
                    <a:pt x="2912" y="748"/>
                    <a:pt x="3137" y="2097"/>
                    <a:pt x="3189" y="2910"/>
                  </a:cubicBezTo>
                  <a:cubicBezTo>
                    <a:pt x="3236" y="3636"/>
                    <a:pt x="3180" y="4211"/>
                    <a:pt x="3020" y="4616"/>
                  </a:cubicBezTo>
                  <a:cubicBezTo>
                    <a:pt x="2861" y="5022"/>
                    <a:pt x="2603" y="5240"/>
                    <a:pt x="2256" y="5262"/>
                  </a:cubicBezTo>
                  <a:cubicBezTo>
                    <a:pt x="2239" y="5263"/>
                    <a:pt x="2223" y="5263"/>
                    <a:pt x="2206" y="5263"/>
                  </a:cubicBezTo>
                  <a:cubicBezTo>
                    <a:pt x="1571" y="5263"/>
                    <a:pt x="1125" y="4443"/>
                    <a:pt x="1038" y="3103"/>
                  </a:cubicBezTo>
                  <a:cubicBezTo>
                    <a:pt x="992" y="2379"/>
                    <a:pt x="1064" y="1777"/>
                    <a:pt x="1246" y="1360"/>
                  </a:cubicBezTo>
                  <a:cubicBezTo>
                    <a:pt x="1413" y="981"/>
                    <a:pt x="1663" y="770"/>
                    <a:pt x="1973" y="751"/>
                  </a:cubicBezTo>
                  <a:cubicBezTo>
                    <a:pt x="1995" y="749"/>
                    <a:pt x="2016" y="748"/>
                    <a:pt x="2037" y="748"/>
                  </a:cubicBezTo>
                  <a:close/>
                  <a:moveTo>
                    <a:pt x="2032" y="598"/>
                  </a:moveTo>
                  <a:cubicBezTo>
                    <a:pt x="2008" y="598"/>
                    <a:pt x="1986" y="598"/>
                    <a:pt x="1963" y="600"/>
                  </a:cubicBezTo>
                  <a:cubicBezTo>
                    <a:pt x="1593" y="623"/>
                    <a:pt x="1297" y="865"/>
                    <a:pt x="1107" y="1299"/>
                  </a:cubicBezTo>
                  <a:cubicBezTo>
                    <a:pt x="914" y="1738"/>
                    <a:pt x="839" y="2365"/>
                    <a:pt x="887" y="3112"/>
                  </a:cubicBezTo>
                  <a:cubicBezTo>
                    <a:pt x="982" y="4562"/>
                    <a:pt x="1470" y="5415"/>
                    <a:pt x="2202" y="5415"/>
                  </a:cubicBezTo>
                  <a:cubicBezTo>
                    <a:pt x="2223" y="5415"/>
                    <a:pt x="2244" y="5414"/>
                    <a:pt x="2265" y="5414"/>
                  </a:cubicBezTo>
                  <a:cubicBezTo>
                    <a:pt x="2678" y="5387"/>
                    <a:pt x="2978" y="5138"/>
                    <a:pt x="3162" y="4672"/>
                  </a:cubicBezTo>
                  <a:cubicBezTo>
                    <a:pt x="3329" y="4246"/>
                    <a:pt x="3389" y="3650"/>
                    <a:pt x="3340" y="2901"/>
                  </a:cubicBezTo>
                  <a:cubicBezTo>
                    <a:pt x="3244" y="1412"/>
                    <a:pt x="2780" y="598"/>
                    <a:pt x="2032" y="598"/>
                  </a:cubicBezTo>
                  <a:close/>
                  <a:moveTo>
                    <a:pt x="2097" y="152"/>
                  </a:moveTo>
                  <a:cubicBezTo>
                    <a:pt x="3167" y="152"/>
                    <a:pt x="3841" y="1119"/>
                    <a:pt x="3951" y="2826"/>
                  </a:cubicBezTo>
                  <a:cubicBezTo>
                    <a:pt x="4074" y="4702"/>
                    <a:pt x="3468" y="5777"/>
                    <a:pt x="2250" y="5857"/>
                  </a:cubicBezTo>
                  <a:cubicBezTo>
                    <a:pt x="2213" y="5858"/>
                    <a:pt x="2176" y="5859"/>
                    <a:pt x="2141" y="5859"/>
                  </a:cubicBezTo>
                  <a:cubicBezTo>
                    <a:pt x="1094" y="5859"/>
                    <a:pt x="400" y="4855"/>
                    <a:pt x="272" y="3143"/>
                  </a:cubicBezTo>
                  <a:cubicBezTo>
                    <a:pt x="158" y="1377"/>
                    <a:pt x="811" y="232"/>
                    <a:pt x="1977" y="157"/>
                  </a:cubicBezTo>
                  <a:cubicBezTo>
                    <a:pt x="2017" y="153"/>
                    <a:pt x="2056" y="152"/>
                    <a:pt x="2097" y="152"/>
                  </a:cubicBezTo>
                  <a:close/>
                  <a:moveTo>
                    <a:pt x="2101" y="1"/>
                  </a:moveTo>
                  <a:cubicBezTo>
                    <a:pt x="2056" y="1"/>
                    <a:pt x="2012" y="2"/>
                    <a:pt x="1968" y="4"/>
                  </a:cubicBezTo>
                  <a:cubicBezTo>
                    <a:pt x="709" y="87"/>
                    <a:pt x="0" y="1294"/>
                    <a:pt x="121" y="3155"/>
                  </a:cubicBezTo>
                  <a:cubicBezTo>
                    <a:pt x="253" y="4931"/>
                    <a:pt x="1024" y="6012"/>
                    <a:pt x="2144" y="6012"/>
                  </a:cubicBezTo>
                  <a:cubicBezTo>
                    <a:pt x="2181" y="6012"/>
                    <a:pt x="2220" y="6011"/>
                    <a:pt x="2258" y="6008"/>
                  </a:cubicBezTo>
                  <a:cubicBezTo>
                    <a:pt x="3555" y="5923"/>
                    <a:pt x="4227" y="4760"/>
                    <a:pt x="4102" y="2817"/>
                  </a:cubicBezTo>
                  <a:cubicBezTo>
                    <a:pt x="3986" y="1018"/>
                    <a:pt x="3260" y="1"/>
                    <a:pt x="2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0"/>
            <p:cNvSpPr/>
            <p:nvPr/>
          </p:nvSpPr>
          <p:spPr>
            <a:xfrm>
              <a:off x="4645725" y="2863450"/>
              <a:ext cx="101950" cy="146500"/>
            </a:xfrm>
            <a:custGeom>
              <a:rect b="b" l="l" r="r" t="t"/>
              <a:pathLst>
                <a:path extrusionOk="0" h="5860" w="4078">
                  <a:moveTo>
                    <a:pt x="1960" y="597"/>
                  </a:moveTo>
                  <a:cubicBezTo>
                    <a:pt x="2710" y="597"/>
                    <a:pt x="3105" y="1476"/>
                    <a:pt x="3192" y="2830"/>
                  </a:cubicBezTo>
                  <a:cubicBezTo>
                    <a:pt x="3285" y="4272"/>
                    <a:pt x="2970" y="5210"/>
                    <a:pt x="2187" y="5261"/>
                  </a:cubicBezTo>
                  <a:cubicBezTo>
                    <a:pt x="2168" y="5262"/>
                    <a:pt x="2150" y="5263"/>
                    <a:pt x="2132" y="5263"/>
                  </a:cubicBezTo>
                  <a:cubicBezTo>
                    <a:pt x="1466" y="5263"/>
                    <a:pt x="982" y="4461"/>
                    <a:pt x="890" y="3031"/>
                  </a:cubicBezTo>
                  <a:cubicBezTo>
                    <a:pt x="790" y="1491"/>
                    <a:pt x="1225" y="642"/>
                    <a:pt x="1895" y="599"/>
                  </a:cubicBezTo>
                  <a:cubicBezTo>
                    <a:pt x="1917" y="597"/>
                    <a:pt x="1939" y="597"/>
                    <a:pt x="1960" y="597"/>
                  </a:cubicBezTo>
                  <a:close/>
                  <a:moveTo>
                    <a:pt x="2024" y="1"/>
                  </a:moveTo>
                  <a:cubicBezTo>
                    <a:pt x="1983" y="1"/>
                    <a:pt x="1941" y="2"/>
                    <a:pt x="1899" y="5"/>
                  </a:cubicBezTo>
                  <a:cubicBezTo>
                    <a:pt x="751" y="79"/>
                    <a:pt x="1" y="1176"/>
                    <a:pt x="123" y="3072"/>
                  </a:cubicBezTo>
                  <a:cubicBezTo>
                    <a:pt x="258" y="4878"/>
                    <a:pt x="1024" y="5860"/>
                    <a:pt x="2072" y="5860"/>
                  </a:cubicBezTo>
                  <a:cubicBezTo>
                    <a:pt x="2108" y="5860"/>
                    <a:pt x="2145" y="5858"/>
                    <a:pt x="2182" y="5856"/>
                  </a:cubicBezTo>
                  <a:cubicBezTo>
                    <a:pt x="3435" y="5775"/>
                    <a:pt x="4078" y="4667"/>
                    <a:pt x="3954" y="2745"/>
                  </a:cubicBezTo>
                  <a:cubicBezTo>
                    <a:pt x="3842" y="1009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0"/>
            <p:cNvSpPr/>
            <p:nvPr/>
          </p:nvSpPr>
          <p:spPr>
            <a:xfrm>
              <a:off x="4643900" y="2861550"/>
              <a:ext cx="105700" cy="150300"/>
            </a:xfrm>
            <a:custGeom>
              <a:rect b="b" l="l" r="r" t="t"/>
              <a:pathLst>
                <a:path extrusionOk="0" h="6012" w="4228">
                  <a:moveTo>
                    <a:pt x="2031" y="749"/>
                  </a:moveTo>
                  <a:cubicBezTo>
                    <a:pt x="2915" y="749"/>
                    <a:pt x="3136" y="2097"/>
                    <a:pt x="3190" y="2911"/>
                  </a:cubicBezTo>
                  <a:cubicBezTo>
                    <a:pt x="3245" y="3762"/>
                    <a:pt x="3196" y="5201"/>
                    <a:pt x="2256" y="5263"/>
                  </a:cubicBezTo>
                  <a:cubicBezTo>
                    <a:pt x="2239" y="5264"/>
                    <a:pt x="2224" y="5264"/>
                    <a:pt x="2207" y="5264"/>
                  </a:cubicBezTo>
                  <a:cubicBezTo>
                    <a:pt x="1571" y="5264"/>
                    <a:pt x="1126" y="4443"/>
                    <a:pt x="1038" y="3103"/>
                  </a:cubicBezTo>
                  <a:lnTo>
                    <a:pt x="1038" y="3102"/>
                  </a:lnTo>
                  <a:cubicBezTo>
                    <a:pt x="992" y="2379"/>
                    <a:pt x="1063" y="1778"/>
                    <a:pt x="1247" y="1361"/>
                  </a:cubicBezTo>
                  <a:cubicBezTo>
                    <a:pt x="1412" y="982"/>
                    <a:pt x="1664" y="771"/>
                    <a:pt x="1972" y="752"/>
                  </a:cubicBezTo>
                  <a:cubicBezTo>
                    <a:pt x="1993" y="750"/>
                    <a:pt x="2013" y="749"/>
                    <a:pt x="2031" y="749"/>
                  </a:cubicBezTo>
                  <a:close/>
                  <a:moveTo>
                    <a:pt x="2032" y="597"/>
                  </a:moveTo>
                  <a:cubicBezTo>
                    <a:pt x="2009" y="597"/>
                    <a:pt x="1987" y="598"/>
                    <a:pt x="1963" y="599"/>
                  </a:cubicBezTo>
                  <a:cubicBezTo>
                    <a:pt x="1593" y="623"/>
                    <a:pt x="1298" y="865"/>
                    <a:pt x="1108" y="1299"/>
                  </a:cubicBezTo>
                  <a:cubicBezTo>
                    <a:pt x="915" y="1737"/>
                    <a:pt x="839" y="2364"/>
                    <a:pt x="887" y="3111"/>
                  </a:cubicBezTo>
                  <a:cubicBezTo>
                    <a:pt x="981" y="4562"/>
                    <a:pt x="1471" y="5415"/>
                    <a:pt x="2203" y="5415"/>
                  </a:cubicBezTo>
                  <a:cubicBezTo>
                    <a:pt x="2224" y="5415"/>
                    <a:pt x="2244" y="5415"/>
                    <a:pt x="2264" y="5414"/>
                  </a:cubicBezTo>
                  <a:cubicBezTo>
                    <a:pt x="3060" y="5362"/>
                    <a:pt x="3441" y="4470"/>
                    <a:pt x="3341" y="2900"/>
                  </a:cubicBezTo>
                  <a:cubicBezTo>
                    <a:pt x="3243" y="1410"/>
                    <a:pt x="2780" y="597"/>
                    <a:pt x="2032" y="597"/>
                  </a:cubicBezTo>
                  <a:close/>
                  <a:moveTo>
                    <a:pt x="2097" y="153"/>
                  </a:moveTo>
                  <a:cubicBezTo>
                    <a:pt x="3168" y="153"/>
                    <a:pt x="3841" y="1117"/>
                    <a:pt x="3952" y="2826"/>
                  </a:cubicBezTo>
                  <a:cubicBezTo>
                    <a:pt x="4073" y="4701"/>
                    <a:pt x="3469" y="5777"/>
                    <a:pt x="2250" y="5856"/>
                  </a:cubicBezTo>
                  <a:cubicBezTo>
                    <a:pt x="2213" y="5859"/>
                    <a:pt x="2177" y="5860"/>
                    <a:pt x="2142" y="5860"/>
                  </a:cubicBezTo>
                  <a:cubicBezTo>
                    <a:pt x="1094" y="5860"/>
                    <a:pt x="399" y="4855"/>
                    <a:pt x="273" y="3144"/>
                  </a:cubicBezTo>
                  <a:cubicBezTo>
                    <a:pt x="158" y="1377"/>
                    <a:pt x="811" y="232"/>
                    <a:pt x="1977" y="156"/>
                  </a:cubicBezTo>
                  <a:cubicBezTo>
                    <a:pt x="2018" y="153"/>
                    <a:pt x="2057" y="153"/>
                    <a:pt x="2097" y="153"/>
                  </a:cubicBezTo>
                  <a:close/>
                  <a:moveTo>
                    <a:pt x="2100" y="0"/>
                  </a:moveTo>
                  <a:cubicBezTo>
                    <a:pt x="2057" y="0"/>
                    <a:pt x="2011" y="1"/>
                    <a:pt x="1967" y="4"/>
                  </a:cubicBezTo>
                  <a:cubicBezTo>
                    <a:pt x="708" y="86"/>
                    <a:pt x="1" y="1293"/>
                    <a:pt x="120" y="3153"/>
                  </a:cubicBezTo>
                  <a:cubicBezTo>
                    <a:pt x="253" y="4931"/>
                    <a:pt x="1024" y="6011"/>
                    <a:pt x="2144" y="6011"/>
                  </a:cubicBezTo>
                  <a:cubicBezTo>
                    <a:pt x="2182" y="6011"/>
                    <a:pt x="2221" y="6010"/>
                    <a:pt x="2259" y="6008"/>
                  </a:cubicBezTo>
                  <a:cubicBezTo>
                    <a:pt x="3556" y="5924"/>
                    <a:pt x="4228" y="4760"/>
                    <a:pt x="4103" y="2817"/>
                  </a:cubicBezTo>
                  <a:cubicBezTo>
                    <a:pt x="3987" y="1017"/>
                    <a:pt x="3259" y="0"/>
                    <a:pt x="2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0"/>
            <p:cNvSpPr/>
            <p:nvPr/>
          </p:nvSpPr>
          <p:spPr>
            <a:xfrm>
              <a:off x="4778975" y="2854825"/>
              <a:ext cx="102000" cy="146500"/>
            </a:xfrm>
            <a:custGeom>
              <a:rect b="b" l="l" r="r" t="t"/>
              <a:pathLst>
                <a:path extrusionOk="0" h="5860" w="4080">
                  <a:moveTo>
                    <a:pt x="1959" y="598"/>
                  </a:moveTo>
                  <a:cubicBezTo>
                    <a:pt x="2709" y="598"/>
                    <a:pt x="3104" y="1476"/>
                    <a:pt x="3191" y="2829"/>
                  </a:cubicBezTo>
                  <a:cubicBezTo>
                    <a:pt x="3285" y="4274"/>
                    <a:pt x="2970" y="5211"/>
                    <a:pt x="2187" y="5262"/>
                  </a:cubicBezTo>
                  <a:cubicBezTo>
                    <a:pt x="2169" y="5263"/>
                    <a:pt x="2150" y="5264"/>
                    <a:pt x="2132" y="5264"/>
                  </a:cubicBezTo>
                  <a:cubicBezTo>
                    <a:pt x="1465" y="5264"/>
                    <a:pt x="983" y="4462"/>
                    <a:pt x="890" y="3031"/>
                  </a:cubicBezTo>
                  <a:cubicBezTo>
                    <a:pt x="790" y="1492"/>
                    <a:pt x="1225" y="643"/>
                    <a:pt x="1894" y="600"/>
                  </a:cubicBezTo>
                  <a:cubicBezTo>
                    <a:pt x="1916" y="598"/>
                    <a:pt x="1938" y="598"/>
                    <a:pt x="1959" y="598"/>
                  </a:cubicBezTo>
                  <a:close/>
                  <a:moveTo>
                    <a:pt x="2024" y="1"/>
                  </a:moveTo>
                  <a:cubicBezTo>
                    <a:pt x="1983" y="1"/>
                    <a:pt x="1941" y="2"/>
                    <a:pt x="1899" y="5"/>
                  </a:cubicBezTo>
                  <a:cubicBezTo>
                    <a:pt x="751" y="79"/>
                    <a:pt x="1" y="1176"/>
                    <a:pt x="123" y="3073"/>
                  </a:cubicBezTo>
                  <a:cubicBezTo>
                    <a:pt x="258" y="4877"/>
                    <a:pt x="1022" y="5860"/>
                    <a:pt x="2069" y="5860"/>
                  </a:cubicBezTo>
                  <a:cubicBezTo>
                    <a:pt x="2106" y="5860"/>
                    <a:pt x="2143" y="5858"/>
                    <a:pt x="2181" y="5856"/>
                  </a:cubicBezTo>
                  <a:cubicBezTo>
                    <a:pt x="3433" y="5775"/>
                    <a:pt x="4079" y="4668"/>
                    <a:pt x="3954" y="2746"/>
                  </a:cubicBezTo>
                  <a:cubicBezTo>
                    <a:pt x="3843" y="1010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0"/>
            <p:cNvSpPr/>
            <p:nvPr/>
          </p:nvSpPr>
          <p:spPr>
            <a:xfrm>
              <a:off x="4778650" y="2852950"/>
              <a:ext cx="104250" cy="150275"/>
            </a:xfrm>
            <a:custGeom>
              <a:rect b="b" l="l" r="r" t="t"/>
              <a:pathLst>
                <a:path extrusionOk="0" h="6011" w="4170">
                  <a:moveTo>
                    <a:pt x="1972" y="748"/>
                  </a:moveTo>
                  <a:cubicBezTo>
                    <a:pt x="2855" y="748"/>
                    <a:pt x="3078" y="2096"/>
                    <a:pt x="3130" y="2910"/>
                  </a:cubicBezTo>
                  <a:cubicBezTo>
                    <a:pt x="3185" y="3761"/>
                    <a:pt x="3137" y="5200"/>
                    <a:pt x="2196" y="5262"/>
                  </a:cubicBezTo>
                  <a:cubicBezTo>
                    <a:pt x="2179" y="5263"/>
                    <a:pt x="2164" y="5263"/>
                    <a:pt x="2147" y="5263"/>
                  </a:cubicBezTo>
                  <a:cubicBezTo>
                    <a:pt x="1511" y="5263"/>
                    <a:pt x="1066" y="4442"/>
                    <a:pt x="979" y="3101"/>
                  </a:cubicBezTo>
                  <a:cubicBezTo>
                    <a:pt x="932" y="2378"/>
                    <a:pt x="1003" y="1775"/>
                    <a:pt x="1187" y="1360"/>
                  </a:cubicBezTo>
                  <a:cubicBezTo>
                    <a:pt x="1352" y="981"/>
                    <a:pt x="1604" y="770"/>
                    <a:pt x="1914" y="750"/>
                  </a:cubicBezTo>
                  <a:cubicBezTo>
                    <a:pt x="1933" y="749"/>
                    <a:pt x="1953" y="748"/>
                    <a:pt x="1972" y="748"/>
                  </a:cubicBezTo>
                  <a:close/>
                  <a:moveTo>
                    <a:pt x="1972" y="597"/>
                  </a:moveTo>
                  <a:cubicBezTo>
                    <a:pt x="1949" y="597"/>
                    <a:pt x="1927" y="597"/>
                    <a:pt x="1903" y="598"/>
                  </a:cubicBezTo>
                  <a:cubicBezTo>
                    <a:pt x="1535" y="623"/>
                    <a:pt x="1238" y="865"/>
                    <a:pt x="1048" y="1299"/>
                  </a:cubicBezTo>
                  <a:cubicBezTo>
                    <a:pt x="856" y="1736"/>
                    <a:pt x="779" y="2364"/>
                    <a:pt x="828" y="3111"/>
                  </a:cubicBezTo>
                  <a:cubicBezTo>
                    <a:pt x="921" y="4561"/>
                    <a:pt x="1411" y="5415"/>
                    <a:pt x="2143" y="5415"/>
                  </a:cubicBezTo>
                  <a:cubicBezTo>
                    <a:pt x="2164" y="5415"/>
                    <a:pt x="2183" y="5414"/>
                    <a:pt x="2205" y="5413"/>
                  </a:cubicBezTo>
                  <a:cubicBezTo>
                    <a:pt x="3000" y="5360"/>
                    <a:pt x="3381" y="4468"/>
                    <a:pt x="3281" y="2900"/>
                  </a:cubicBezTo>
                  <a:cubicBezTo>
                    <a:pt x="3183" y="1411"/>
                    <a:pt x="2720" y="597"/>
                    <a:pt x="1972" y="597"/>
                  </a:cubicBezTo>
                  <a:close/>
                  <a:moveTo>
                    <a:pt x="2037" y="151"/>
                  </a:moveTo>
                  <a:cubicBezTo>
                    <a:pt x="3108" y="152"/>
                    <a:pt x="3781" y="1118"/>
                    <a:pt x="3893" y="2825"/>
                  </a:cubicBezTo>
                  <a:cubicBezTo>
                    <a:pt x="4013" y="4700"/>
                    <a:pt x="3410" y="5777"/>
                    <a:pt x="2190" y="5855"/>
                  </a:cubicBezTo>
                  <a:cubicBezTo>
                    <a:pt x="2153" y="5858"/>
                    <a:pt x="2117" y="5859"/>
                    <a:pt x="2082" y="5859"/>
                  </a:cubicBezTo>
                  <a:cubicBezTo>
                    <a:pt x="1035" y="5859"/>
                    <a:pt x="339" y="4854"/>
                    <a:pt x="213" y="3143"/>
                  </a:cubicBezTo>
                  <a:cubicBezTo>
                    <a:pt x="154" y="2248"/>
                    <a:pt x="294" y="1497"/>
                    <a:pt x="613" y="969"/>
                  </a:cubicBezTo>
                  <a:cubicBezTo>
                    <a:pt x="915" y="473"/>
                    <a:pt x="1365" y="192"/>
                    <a:pt x="1918" y="155"/>
                  </a:cubicBezTo>
                  <a:cubicBezTo>
                    <a:pt x="1958" y="153"/>
                    <a:pt x="1997" y="151"/>
                    <a:pt x="2037" y="151"/>
                  </a:cubicBezTo>
                  <a:close/>
                  <a:moveTo>
                    <a:pt x="2033" y="0"/>
                  </a:moveTo>
                  <a:cubicBezTo>
                    <a:pt x="1991" y="0"/>
                    <a:pt x="1950" y="2"/>
                    <a:pt x="1907" y="4"/>
                  </a:cubicBezTo>
                  <a:cubicBezTo>
                    <a:pt x="1303" y="43"/>
                    <a:pt x="811" y="349"/>
                    <a:pt x="483" y="891"/>
                  </a:cubicBezTo>
                  <a:cubicBezTo>
                    <a:pt x="148" y="1445"/>
                    <a:pt x="1" y="2227"/>
                    <a:pt x="61" y="3152"/>
                  </a:cubicBezTo>
                  <a:cubicBezTo>
                    <a:pt x="193" y="4929"/>
                    <a:pt x="964" y="6010"/>
                    <a:pt x="2084" y="6010"/>
                  </a:cubicBezTo>
                  <a:cubicBezTo>
                    <a:pt x="2122" y="6010"/>
                    <a:pt x="2161" y="6009"/>
                    <a:pt x="2199" y="6006"/>
                  </a:cubicBezTo>
                  <a:cubicBezTo>
                    <a:pt x="3497" y="5923"/>
                    <a:pt x="4169" y="4760"/>
                    <a:pt x="4043" y="2816"/>
                  </a:cubicBezTo>
                  <a:cubicBezTo>
                    <a:pt x="3927" y="1012"/>
                    <a:pt x="3203" y="0"/>
                    <a:pt x="20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0"/>
            <p:cNvSpPr/>
            <p:nvPr/>
          </p:nvSpPr>
          <p:spPr>
            <a:xfrm>
              <a:off x="4912225" y="2846225"/>
              <a:ext cx="101975" cy="146500"/>
            </a:xfrm>
            <a:custGeom>
              <a:rect b="b" l="l" r="r" t="t"/>
              <a:pathLst>
                <a:path extrusionOk="0" h="5860" w="4079">
                  <a:moveTo>
                    <a:pt x="1958" y="597"/>
                  </a:moveTo>
                  <a:cubicBezTo>
                    <a:pt x="2708" y="597"/>
                    <a:pt x="3103" y="1477"/>
                    <a:pt x="3191" y="2830"/>
                  </a:cubicBezTo>
                  <a:cubicBezTo>
                    <a:pt x="3284" y="4274"/>
                    <a:pt x="2969" y="5211"/>
                    <a:pt x="2186" y="5261"/>
                  </a:cubicBezTo>
                  <a:cubicBezTo>
                    <a:pt x="2167" y="5262"/>
                    <a:pt x="2149" y="5263"/>
                    <a:pt x="2131" y="5263"/>
                  </a:cubicBezTo>
                  <a:cubicBezTo>
                    <a:pt x="1464" y="5263"/>
                    <a:pt x="982" y="4461"/>
                    <a:pt x="889" y="3031"/>
                  </a:cubicBezTo>
                  <a:cubicBezTo>
                    <a:pt x="790" y="1491"/>
                    <a:pt x="1224" y="643"/>
                    <a:pt x="1894" y="599"/>
                  </a:cubicBezTo>
                  <a:cubicBezTo>
                    <a:pt x="1916" y="597"/>
                    <a:pt x="1937" y="597"/>
                    <a:pt x="1958" y="597"/>
                  </a:cubicBezTo>
                  <a:close/>
                  <a:moveTo>
                    <a:pt x="2025" y="1"/>
                  </a:moveTo>
                  <a:cubicBezTo>
                    <a:pt x="1983" y="1"/>
                    <a:pt x="1941" y="2"/>
                    <a:pt x="1898" y="5"/>
                  </a:cubicBezTo>
                  <a:cubicBezTo>
                    <a:pt x="751" y="79"/>
                    <a:pt x="1" y="1176"/>
                    <a:pt x="123" y="3072"/>
                  </a:cubicBezTo>
                  <a:cubicBezTo>
                    <a:pt x="257" y="4877"/>
                    <a:pt x="1022" y="5860"/>
                    <a:pt x="2070" y="5860"/>
                  </a:cubicBezTo>
                  <a:cubicBezTo>
                    <a:pt x="2106" y="5860"/>
                    <a:pt x="2143" y="5859"/>
                    <a:pt x="2181" y="5856"/>
                  </a:cubicBezTo>
                  <a:cubicBezTo>
                    <a:pt x="3434" y="5775"/>
                    <a:pt x="4078" y="4668"/>
                    <a:pt x="3955" y="2745"/>
                  </a:cubicBezTo>
                  <a:cubicBezTo>
                    <a:pt x="3842" y="1010"/>
                    <a:pt x="3143" y="1"/>
                    <a:pt x="2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0"/>
            <p:cNvSpPr/>
            <p:nvPr/>
          </p:nvSpPr>
          <p:spPr>
            <a:xfrm>
              <a:off x="4911900" y="2844325"/>
              <a:ext cx="104250" cy="150300"/>
            </a:xfrm>
            <a:custGeom>
              <a:rect b="b" l="l" r="r" t="t"/>
              <a:pathLst>
                <a:path extrusionOk="0" h="6012" w="4170">
                  <a:moveTo>
                    <a:pt x="1968" y="749"/>
                  </a:moveTo>
                  <a:cubicBezTo>
                    <a:pt x="2853" y="749"/>
                    <a:pt x="3077" y="2095"/>
                    <a:pt x="3129" y="2911"/>
                  </a:cubicBezTo>
                  <a:cubicBezTo>
                    <a:pt x="3176" y="3636"/>
                    <a:pt x="3120" y="4210"/>
                    <a:pt x="2961" y="4617"/>
                  </a:cubicBezTo>
                  <a:cubicBezTo>
                    <a:pt x="2801" y="5022"/>
                    <a:pt x="2544" y="5239"/>
                    <a:pt x="2195" y="5261"/>
                  </a:cubicBezTo>
                  <a:cubicBezTo>
                    <a:pt x="2180" y="5264"/>
                    <a:pt x="2163" y="5264"/>
                    <a:pt x="2147" y="5264"/>
                  </a:cubicBezTo>
                  <a:cubicBezTo>
                    <a:pt x="1510" y="5264"/>
                    <a:pt x="1065" y="4444"/>
                    <a:pt x="978" y="3102"/>
                  </a:cubicBezTo>
                  <a:lnTo>
                    <a:pt x="979" y="3102"/>
                  </a:lnTo>
                  <a:cubicBezTo>
                    <a:pt x="888" y="1694"/>
                    <a:pt x="1246" y="793"/>
                    <a:pt x="1913" y="750"/>
                  </a:cubicBezTo>
                  <a:cubicBezTo>
                    <a:pt x="1931" y="749"/>
                    <a:pt x="1950" y="749"/>
                    <a:pt x="1968" y="749"/>
                  </a:cubicBezTo>
                  <a:close/>
                  <a:moveTo>
                    <a:pt x="1962" y="598"/>
                  </a:moveTo>
                  <a:cubicBezTo>
                    <a:pt x="1942" y="598"/>
                    <a:pt x="1922" y="598"/>
                    <a:pt x="1902" y="599"/>
                  </a:cubicBezTo>
                  <a:cubicBezTo>
                    <a:pt x="1142" y="649"/>
                    <a:pt x="730" y="1611"/>
                    <a:pt x="827" y="3111"/>
                  </a:cubicBezTo>
                  <a:cubicBezTo>
                    <a:pt x="922" y="4562"/>
                    <a:pt x="1410" y="5415"/>
                    <a:pt x="2142" y="5415"/>
                  </a:cubicBezTo>
                  <a:lnTo>
                    <a:pt x="2143" y="5415"/>
                  </a:lnTo>
                  <a:cubicBezTo>
                    <a:pt x="2163" y="5415"/>
                    <a:pt x="2183" y="5414"/>
                    <a:pt x="2204" y="5412"/>
                  </a:cubicBezTo>
                  <a:cubicBezTo>
                    <a:pt x="2617" y="5386"/>
                    <a:pt x="2918" y="5136"/>
                    <a:pt x="3100" y="4671"/>
                  </a:cubicBezTo>
                  <a:cubicBezTo>
                    <a:pt x="3267" y="4246"/>
                    <a:pt x="3328" y="3649"/>
                    <a:pt x="3280" y="2900"/>
                  </a:cubicBezTo>
                  <a:cubicBezTo>
                    <a:pt x="3182" y="1405"/>
                    <a:pt x="2719" y="598"/>
                    <a:pt x="1962" y="598"/>
                  </a:cubicBezTo>
                  <a:close/>
                  <a:moveTo>
                    <a:pt x="2039" y="153"/>
                  </a:moveTo>
                  <a:cubicBezTo>
                    <a:pt x="2547" y="153"/>
                    <a:pt x="2965" y="367"/>
                    <a:pt x="3283" y="791"/>
                  </a:cubicBezTo>
                  <a:cubicBezTo>
                    <a:pt x="3625" y="1252"/>
                    <a:pt x="3835" y="1955"/>
                    <a:pt x="3891" y="2826"/>
                  </a:cubicBezTo>
                  <a:cubicBezTo>
                    <a:pt x="4013" y="4701"/>
                    <a:pt x="3408" y="5777"/>
                    <a:pt x="2190" y="5857"/>
                  </a:cubicBezTo>
                  <a:cubicBezTo>
                    <a:pt x="2154" y="5859"/>
                    <a:pt x="2116" y="5859"/>
                    <a:pt x="2081" y="5859"/>
                  </a:cubicBezTo>
                  <a:cubicBezTo>
                    <a:pt x="1034" y="5859"/>
                    <a:pt x="338" y="4855"/>
                    <a:pt x="212" y="3144"/>
                  </a:cubicBezTo>
                  <a:cubicBezTo>
                    <a:pt x="153" y="2249"/>
                    <a:pt x="293" y="1498"/>
                    <a:pt x="612" y="970"/>
                  </a:cubicBezTo>
                  <a:cubicBezTo>
                    <a:pt x="912" y="474"/>
                    <a:pt x="1364" y="192"/>
                    <a:pt x="1917" y="157"/>
                  </a:cubicBezTo>
                  <a:cubicBezTo>
                    <a:pt x="1957" y="154"/>
                    <a:pt x="1999" y="153"/>
                    <a:pt x="2039" y="153"/>
                  </a:cubicBezTo>
                  <a:close/>
                  <a:moveTo>
                    <a:pt x="2021" y="1"/>
                  </a:moveTo>
                  <a:cubicBezTo>
                    <a:pt x="1983" y="1"/>
                    <a:pt x="1945" y="2"/>
                    <a:pt x="1907" y="4"/>
                  </a:cubicBezTo>
                  <a:cubicBezTo>
                    <a:pt x="1303" y="43"/>
                    <a:pt x="812" y="351"/>
                    <a:pt x="483" y="891"/>
                  </a:cubicBezTo>
                  <a:cubicBezTo>
                    <a:pt x="147" y="1444"/>
                    <a:pt x="1" y="2227"/>
                    <a:pt x="59" y="3154"/>
                  </a:cubicBezTo>
                  <a:cubicBezTo>
                    <a:pt x="192" y="4931"/>
                    <a:pt x="963" y="6012"/>
                    <a:pt x="2083" y="6012"/>
                  </a:cubicBezTo>
                  <a:cubicBezTo>
                    <a:pt x="2121" y="6012"/>
                    <a:pt x="2160" y="6010"/>
                    <a:pt x="2200" y="6008"/>
                  </a:cubicBezTo>
                  <a:cubicBezTo>
                    <a:pt x="3497" y="5924"/>
                    <a:pt x="4169" y="4761"/>
                    <a:pt x="4044" y="2817"/>
                  </a:cubicBezTo>
                  <a:cubicBezTo>
                    <a:pt x="3985" y="1902"/>
                    <a:pt x="3770" y="1191"/>
                    <a:pt x="3404" y="701"/>
                  </a:cubicBezTo>
                  <a:cubicBezTo>
                    <a:pt x="3057" y="237"/>
                    <a:pt x="2578" y="1"/>
                    <a:pt x="20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0"/>
            <p:cNvSpPr/>
            <p:nvPr/>
          </p:nvSpPr>
          <p:spPr>
            <a:xfrm>
              <a:off x="5045450" y="2837600"/>
              <a:ext cx="102000" cy="146500"/>
            </a:xfrm>
            <a:custGeom>
              <a:rect b="b" l="l" r="r" t="t"/>
              <a:pathLst>
                <a:path extrusionOk="0" h="5860" w="4080">
                  <a:moveTo>
                    <a:pt x="1961" y="598"/>
                  </a:moveTo>
                  <a:cubicBezTo>
                    <a:pt x="2710" y="598"/>
                    <a:pt x="3104" y="1476"/>
                    <a:pt x="3193" y="2830"/>
                  </a:cubicBezTo>
                  <a:cubicBezTo>
                    <a:pt x="3285" y="4274"/>
                    <a:pt x="2970" y="5210"/>
                    <a:pt x="2187" y="5261"/>
                  </a:cubicBezTo>
                  <a:cubicBezTo>
                    <a:pt x="2169" y="5262"/>
                    <a:pt x="2150" y="5263"/>
                    <a:pt x="2132" y="5263"/>
                  </a:cubicBezTo>
                  <a:cubicBezTo>
                    <a:pt x="1465" y="5263"/>
                    <a:pt x="983" y="4462"/>
                    <a:pt x="890" y="3031"/>
                  </a:cubicBezTo>
                  <a:cubicBezTo>
                    <a:pt x="791" y="1492"/>
                    <a:pt x="1225" y="643"/>
                    <a:pt x="1896" y="600"/>
                  </a:cubicBezTo>
                  <a:cubicBezTo>
                    <a:pt x="1918" y="599"/>
                    <a:pt x="1939" y="598"/>
                    <a:pt x="1961" y="598"/>
                  </a:cubicBezTo>
                  <a:close/>
                  <a:moveTo>
                    <a:pt x="2024" y="1"/>
                  </a:moveTo>
                  <a:cubicBezTo>
                    <a:pt x="1983" y="1"/>
                    <a:pt x="1942" y="2"/>
                    <a:pt x="1900" y="5"/>
                  </a:cubicBezTo>
                  <a:cubicBezTo>
                    <a:pt x="752" y="79"/>
                    <a:pt x="1" y="1176"/>
                    <a:pt x="123" y="3073"/>
                  </a:cubicBezTo>
                  <a:cubicBezTo>
                    <a:pt x="258" y="4877"/>
                    <a:pt x="1023" y="5860"/>
                    <a:pt x="2071" y="5860"/>
                  </a:cubicBezTo>
                  <a:cubicBezTo>
                    <a:pt x="2108" y="5860"/>
                    <a:pt x="2145" y="5858"/>
                    <a:pt x="2182" y="5856"/>
                  </a:cubicBezTo>
                  <a:cubicBezTo>
                    <a:pt x="3435" y="5775"/>
                    <a:pt x="4080" y="4668"/>
                    <a:pt x="3956" y="2746"/>
                  </a:cubicBezTo>
                  <a:cubicBezTo>
                    <a:pt x="3843" y="1009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0"/>
            <p:cNvSpPr/>
            <p:nvPr/>
          </p:nvSpPr>
          <p:spPr>
            <a:xfrm>
              <a:off x="5043625" y="2835725"/>
              <a:ext cx="105725" cy="150275"/>
            </a:xfrm>
            <a:custGeom>
              <a:rect b="b" l="l" r="r" t="t"/>
              <a:pathLst>
                <a:path extrusionOk="0" h="6011" w="4229">
                  <a:moveTo>
                    <a:pt x="2031" y="748"/>
                  </a:moveTo>
                  <a:cubicBezTo>
                    <a:pt x="2915" y="748"/>
                    <a:pt x="3137" y="2096"/>
                    <a:pt x="3189" y="2910"/>
                  </a:cubicBezTo>
                  <a:cubicBezTo>
                    <a:pt x="3245" y="3761"/>
                    <a:pt x="3195" y="5200"/>
                    <a:pt x="2255" y="5262"/>
                  </a:cubicBezTo>
                  <a:cubicBezTo>
                    <a:pt x="2239" y="5263"/>
                    <a:pt x="2223" y="5263"/>
                    <a:pt x="2207" y="5263"/>
                  </a:cubicBezTo>
                  <a:cubicBezTo>
                    <a:pt x="1570" y="5263"/>
                    <a:pt x="1125" y="4442"/>
                    <a:pt x="1039" y="3101"/>
                  </a:cubicBezTo>
                  <a:cubicBezTo>
                    <a:pt x="992" y="2378"/>
                    <a:pt x="1064" y="1775"/>
                    <a:pt x="1246" y="1360"/>
                  </a:cubicBezTo>
                  <a:cubicBezTo>
                    <a:pt x="1413" y="981"/>
                    <a:pt x="1664" y="770"/>
                    <a:pt x="1973" y="751"/>
                  </a:cubicBezTo>
                  <a:cubicBezTo>
                    <a:pt x="1993" y="749"/>
                    <a:pt x="2013" y="748"/>
                    <a:pt x="2031" y="748"/>
                  </a:cubicBezTo>
                  <a:close/>
                  <a:moveTo>
                    <a:pt x="2032" y="596"/>
                  </a:moveTo>
                  <a:cubicBezTo>
                    <a:pt x="2009" y="596"/>
                    <a:pt x="1986" y="597"/>
                    <a:pt x="1963" y="598"/>
                  </a:cubicBezTo>
                  <a:cubicBezTo>
                    <a:pt x="1594" y="623"/>
                    <a:pt x="1298" y="865"/>
                    <a:pt x="1107" y="1299"/>
                  </a:cubicBezTo>
                  <a:cubicBezTo>
                    <a:pt x="915" y="1736"/>
                    <a:pt x="838" y="2364"/>
                    <a:pt x="886" y="3112"/>
                  </a:cubicBezTo>
                  <a:cubicBezTo>
                    <a:pt x="981" y="4561"/>
                    <a:pt x="1470" y="5414"/>
                    <a:pt x="2203" y="5414"/>
                  </a:cubicBezTo>
                  <a:cubicBezTo>
                    <a:pt x="2224" y="5414"/>
                    <a:pt x="2246" y="5414"/>
                    <a:pt x="2264" y="5413"/>
                  </a:cubicBezTo>
                  <a:cubicBezTo>
                    <a:pt x="3059" y="5361"/>
                    <a:pt x="3441" y="4469"/>
                    <a:pt x="3341" y="2901"/>
                  </a:cubicBezTo>
                  <a:cubicBezTo>
                    <a:pt x="3244" y="1409"/>
                    <a:pt x="2780" y="596"/>
                    <a:pt x="2032" y="596"/>
                  </a:cubicBezTo>
                  <a:close/>
                  <a:moveTo>
                    <a:pt x="2098" y="151"/>
                  </a:moveTo>
                  <a:cubicBezTo>
                    <a:pt x="3168" y="151"/>
                    <a:pt x="3841" y="1118"/>
                    <a:pt x="3952" y="2825"/>
                  </a:cubicBezTo>
                  <a:cubicBezTo>
                    <a:pt x="4073" y="4702"/>
                    <a:pt x="3469" y="5777"/>
                    <a:pt x="2250" y="5855"/>
                  </a:cubicBezTo>
                  <a:cubicBezTo>
                    <a:pt x="2211" y="5858"/>
                    <a:pt x="2172" y="5860"/>
                    <a:pt x="2134" y="5860"/>
                  </a:cubicBezTo>
                  <a:cubicBezTo>
                    <a:pt x="1086" y="5860"/>
                    <a:pt x="399" y="4850"/>
                    <a:pt x="272" y="3143"/>
                  </a:cubicBezTo>
                  <a:cubicBezTo>
                    <a:pt x="157" y="1377"/>
                    <a:pt x="811" y="231"/>
                    <a:pt x="1976" y="155"/>
                  </a:cubicBezTo>
                  <a:cubicBezTo>
                    <a:pt x="2017" y="153"/>
                    <a:pt x="2057" y="151"/>
                    <a:pt x="2096" y="151"/>
                  </a:cubicBezTo>
                  <a:close/>
                  <a:moveTo>
                    <a:pt x="2101" y="0"/>
                  </a:moveTo>
                  <a:cubicBezTo>
                    <a:pt x="2057" y="0"/>
                    <a:pt x="2013" y="2"/>
                    <a:pt x="1969" y="4"/>
                  </a:cubicBezTo>
                  <a:cubicBezTo>
                    <a:pt x="709" y="86"/>
                    <a:pt x="1" y="1292"/>
                    <a:pt x="121" y="3153"/>
                  </a:cubicBezTo>
                  <a:cubicBezTo>
                    <a:pt x="254" y="4930"/>
                    <a:pt x="1024" y="6010"/>
                    <a:pt x="2146" y="6010"/>
                  </a:cubicBezTo>
                  <a:cubicBezTo>
                    <a:pt x="2183" y="6010"/>
                    <a:pt x="2221" y="6009"/>
                    <a:pt x="2259" y="6008"/>
                  </a:cubicBezTo>
                  <a:cubicBezTo>
                    <a:pt x="3556" y="5923"/>
                    <a:pt x="4228" y="4760"/>
                    <a:pt x="4103" y="2816"/>
                  </a:cubicBezTo>
                  <a:cubicBezTo>
                    <a:pt x="3987" y="1018"/>
                    <a:pt x="3260" y="0"/>
                    <a:pt x="2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4768175" y="3187725"/>
              <a:ext cx="345975" cy="345975"/>
            </a:xfrm>
            <a:custGeom>
              <a:rect b="b" l="l" r="r" t="t"/>
              <a:pathLst>
                <a:path extrusionOk="0" h="13839" w="13839">
                  <a:moveTo>
                    <a:pt x="6919" y="1"/>
                  </a:moveTo>
                  <a:cubicBezTo>
                    <a:pt x="5083" y="1"/>
                    <a:pt x="3324" y="730"/>
                    <a:pt x="2027" y="2027"/>
                  </a:cubicBezTo>
                  <a:cubicBezTo>
                    <a:pt x="728" y="3325"/>
                    <a:pt x="0" y="5085"/>
                    <a:pt x="0" y="6920"/>
                  </a:cubicBezTo>
                  <a:cubicBezTo>
                    <a:pt x="0" y="8754"/>
                    <a:pt x="728" y="10514"/>
                    <a:pt x="2027" y="11812"/>
                  </a:cubicBezTo>
                  <a:cubicBezTo>
                    <a:pt x="3324" y="13109"/>
                    <a:pt x="5083" y="13839"/>
                    <a:pt x="6919" y="13839"/>
                  </a:cubicBezTo>
                  <a:cubicBezTo>
                    <a:pt x="8754" y="13839"/>
                    <a:pt x="10514" y="13109"/>
                    <a:pt x="11811" y="11812"/>
                  </a:cubicBezTo>
                  <a:cubicBezTo>
                    <a:pt x="13109" y="10514"/>
                    <a:pt x="13838" y="8754"/>
                    <a:pt x="13838" y="6920"/>
                  </a:cubicBezTo>
                  <a:cubicBezTo>
                    <a:pt x="13838" y="5085"/>
                    <a:pt x="13109" y="3325"/>
                    <a:pt x="11811" y="2027"/>
                  </a:cubicBezTo>
                  <a:cubicBezTo>
                    <a:pt x="10514" y="730"/>
                    <a:pt x="8754" y="1"/>
                    <a:pt x="6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0"/>
            <p:cNvSpPr/>
            <p:nvPr/>
          </p:nvSpPr>
          <p:spPr>
            <a:xfrm>
              <a:off x="4757850" y="3180150"/>
              <a:ext cx="366575" cy="361125"/>
            </a:xfrm>
            <a:custGeom>
              <a:rect b="b" l="l" r="r" t="t"/>
              <a:pathLst>
                <a:path extrusionOk="0" h="14445" w="14663">
                  <a:moveTo>
                    <a:pt x="7341" y="606"/>
                  </a:moveTo>
                  <a:cubicBezTo>
                    <a:pt x="8948" y="606"/>
                    <a:pt x="10481" y="1183"/>
                    <a:pt x="11699" y="2252"/>
                  </a:cubicBezTo>
                  <a:cubicBezTo>
                    <a:pt x="13026" y="3419"/>
                    <a:pt x="13820" y="5032"/>
                    <a:pt x="13934" y="6797"/>
                  </a:cubicBezTo>
                  <a:cubicBezTo>
                    <a:pt x="14048" y="8560"/>
                    <a:pt x="13467" y="10262"/>
                    <a:pt x="12302" y="11589"/>
                  </a:cubicBezTo>
                  <a:cubicBezTo>
                    <a:pt x="11136" y="12917"/>
                    <a:pt x="9521" y="13709"/>
                    <a:pt x="7758" y="13825"/>
                  </a:cubicBezTo>
                  <a:cubicBezTo>
                    <a:pt x="7612" y="13835"/>
                    <a:pt x="7466" y="13839"/>
                    <a:pt x="7321" y="13839"/>
                  </a:cubicBezTo>
                  <a:cubicBezTo>
                    <a:pt x="5715" y="13839"/>
                    <a:pt x="4181" y="13262"/>
                    <a:pt x="2965" y="12193"/>
                  </a:cubicBezTo>
                  <a:cubicBezTo>
                    <a:pt x="1637" y="11027"/>
                    <a:pt x="844" y="9413"/>
                    <a:pt x="730" y="7650"/>
                  </a:cubicBezTo>
                  <a:cubicBezTo>
                    <a:pt x="615" y="5885"/>
                    <a:pt x="1196" y="4183"/>
                    <a:pt x="2362" y="2856"/>
                  </a:cubicBezTo>
                  <a:cubicBezTo>
                    <a:pt x="3527" y="1528"/>
                    <a:pt x="5142" y="735"/>
                    <a:pt x="6905" y="620"/>
                  </a:cubicBezTo>
                  <a:cubicBezTo>
                    <a:pt x="7051" y="611"/>
                    <a:pt x="7197" y="606"/>
                    <a:pt x="7341" y="606"/>
                  </a:cubicBezTo>
                  <a:close/>
                  <a:moveTo>
                    <a:pt x="7344" y="0"/>
                  </a:moveTo>
                  <a:cubicBezTo>
                    <a:pt x="7185" y="0"/>
                    <a:pt x="7026" y="5"/>
                    <a:pt x="6866" y="16"/>
                  </a:cubicBezTo>
                  <a:cubicBezTo>
                    <a:pt x="4941" y="141"/>
                    <a:pt x="3179" y="1007"/>
                    <a:pt x="1906" y="2456"/>
                  </a:cubicBezTo>
                  <a:cubicBezTo>
                    <a:pt x="633" y="3906"/>
                    <a:pt x="1" y="5763"/>
                    <a:pt x="126" y="7689"/>
                  </a:cubicBezTo>
                  <a:cubicBezTo>
                    <a:pt x="249" y="9614"/>
                    <a:pt x="1117" y="11374"/>
                    <a:pt x="2565" y="12648"/>
                  </a:cubicBezTo>
                  <a:cubicBezTo>
                    <a:pt x="3894" y="13816"/>
                    <a:pt x="5568" y="14445"/>
                    <a:pt x="7321" y="14445"/>
                  </a:cubicBezTo>
                  <a:cubicBezTo>
                    <a:pt x="7479" y="14445"/>
                    <a:pt x="7638" y="14440"/>
                    <a:pt x="7797" y="14429"/>
                  </a:cubicBezTo>
                  <a:cubicBezTo>
                    <a:pt x="9723" y="14304"/>
                    <a:pt x="11484" y="13438"/>
                    <a:pt x="12758" y="11989"/>
                  </a:cubicBezTo>
                  <a:cubicBezTo>
                    <a:pt x="14031" y="10539"/>
                    <a:pt x="14663" y="8682"/>
                    <a:pt x="14539" y="6758"/>
                  </a:cubicBezTo>
                  <a:cubicBezTo>
                    <a:pt x="14414" y="4832"/>
                    <a:pt x="13547" y="3070"/>
                    <a:pt x="12099" y="1797"/>
                  </a:cubicBezTo>
                  <a:cubicBezTo>
                    <a:pt x="10770" y="629"/>
                    <a:pt x="9097" y="0"/>
                    <a:pt x="7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0"/>
            <p:cNvSpPr/>
            <p:nvPr/>
          </p:nvSpPr>
          <p:spPr>
            <a:xfrm>
              <a:off x="5002650" y="3172550"/>
              <a:ext cx="345975" cy="345975"/>
            </a:xfrm>
            <a:custGeom>
              <a:rect b="b" l="l" r="r" t="t"/>
              <a:pathLst>
                <a:path extrusionOk="0" h="13839" w="13839">
                  <a:moveTo>
                    <a:pt x="6919" y="1"/>
                  </a:moveTo>
                  <a:cubicBezTo>
                    <a:pt x="5084" y="1"/>
                    <a:pt x="3325" y="730"/>
                    <a:pt x="2027" y="2028"/>
                  </a:cubicBezTo>
                  <a:cubicBezTo>
                    <a:pt x="730" y="3325"/>
                    <a:pt x="0" y="5085"/>
                    <a:pt x="0" y="6920"/>
                  </a:cubicBezTo>
                  <a:cubicBezTo>
                    <a:pt x="0" y="8756"/>
                    <a:pt x="730" y="10515"/>
                    <a:pt x="2027" y="11812"/>
                  </a:cubicBezTo>
                  <a:cubicBezTo>
                    <a:pt x="3325" y="13111"/>
                    <a:pt x="5084" y="13839"/>
                    <a:pt x="6919" y="13839"/>
                  </a:cubicBezTo>
                  <a:cubicBezTo>
                    <a:pt x="8754" y="13839"/>
                    <a:pt x="10515" y="13111"/>
                    <a:pt x="11812" y="11812"/>
                  </a:cubicBezTo>
                  <a:cubicBezTo>
                    <a:pt x="13110" y="10515"/>
                    <a:pt x="13838" y="8756"/>
                    <a:pt x="13838" y="6920"/>
                  </a:cubicBezTo>
                  <a:cubicBezTo>
                    <a:pt x="13838" y="5085"/>
                    <a:pt x="13110" y="3325"/>
                    <a:pt x="11812" y="2028"/>
                  </a:cubicBezTo>
                  <a:cubicBezTo>
                    <a:pt x="10515" y="730"/>
                    <a:pt x="8754" y="1"/>
                    <a:pt x="6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0"/>
            <p:cNvSpPr/>
            <p:nvPr/>
          </p:nvSpPr>
          <p:spPr>
            <a:xfrm>
              <a:off x="4989025" y="3165025"/>
              <a:ext cx="373200" cy="361100"/>
            </a:xfrm>
            <a:custGeom>
              <a:rect b="b" l="l" r="r" t="t"/>
              <a:pathLst>
                <a:path extrusionOk="0" h="14444" w="14928">
                  <a:moveTo>
                    <a:pt x="7475" y="605"/>
                  </a:moveTo>
                  <a:cubicBezTo>
                    <a:pt x="9080" y="605"/>
                    <a:pt x="10614" y="1181"/>
                    <a:pt x="11831" y="2251"/>
                  </a:cubicBezTo>
                  <a:cubicBezTo>
                    <a:pt x="13159" y="3418"/>
                    <a:pt x="13954" y="5030"/>
                    <a:pt x="14067" y="6795"/>
                  </a:cubicBezTo>
                  <a:cubicBezTo>
                    <a:pt x="14181" y="8558"/>
                    <a:pt x="13601" y="10260"/>
                    <a:pt x="12435" y="11589"/>
                  </a:cubicBezTo>
                  <a:cubicBezTo>
                    <a:pt x="11268" y="12916"/>
                    <a:pt x="9655" y="13710"/>
                    <a:pt x="7891" y="13823"/>
                  </a:cubicBezTo>
                  <a:cubicBezTo>
                    <a:pt x="7745" y="13833"/>
                    <a:pt x="7600" y="13837"/>
                    <a:pt x="7455" y="13837"/>
                  </a:cubicBezTo>
                  <a:cubicBezTo>
                    <a:pt x="3984" y="13837"/>
                    <a:pt x="1088" y="11144"/>
                    <a:pt x="862" y="7648"/>
                  </a:cubicBezTo>
                  <a:cubicBezTo>
                    <a:pt x="627" y="4008"/>
                    <a:pt x="3397" y="854"/>
                    <a:pt x="7038" y="620"/>
                  </a:cubicBezTo>
                  <a:cubicBezTo>
                    <a:pt x="7184" y="609"/>
                    <a:pt x="7330" y="605"/>
                    <a:pt x="7475" y="605"/>
                  </a:cubicBezTo>
                  <a:close/>
                  <a:moveTo>
                    <a:pt x="7470" y="0"/>
                  </a:moveTo>
                  <a:cubicBezTo>
                    <a:pt x="7314" y="0"/>
                    <a:pt x="7157" y="5"/>
                    <a:pt x="6999" y="15"/>
                  </a:cubicBezTo>
                  <a:cubicBezTo>
                    <a:pt x="3025" y="272"/>
                    <a:pt x="1" y="3714"/>
                    <a:pt x="258" y="7688"/>
                  </a:cubicBezTo>
                  <a:cubicBezTo>
                    <a:pt x="504" y="11504"/>
                    <a:pt x="3688" y="14443"/>
                    <a:pt x="7460" y="14443"/>
                  </a:cubicBezTo>
                  <a:cubicBezTo>
                    <a:pt x="7615" y="14443"/>
                    <a:pt x="7773" y="14438"/>
                    <a:pt x="7931" y="14429"/>
                  </a:cubicBezTo>
                  <a:cubicBezTo>
                    <a:pt x="11904" y="14171"/>
                    <a:pt x="14928" y="10730"/>
                    <a:pt x="14671" y="6756"/>
                  </a:cubicBezTo>
                  <a:cubicBezTo>
                    <a:pt x="14547" y="4831"/>
                    <a:pt x="13680" y="3069"/>
                    <a:pt x="12231" y="1795"/>
                  </a:cubicBezTo>
                  <a:cubicBezTo>
                    <a:pt x="10900" y="627"/>
                    <a:pt x="9226" y="0"/>
                    <a:pt x="7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0"/>
            <p:cNvSpPr/>
            <p:nvPr/>
          </p:nvSpPr>
          <p:spPr>
            <a:xfrm>
              <a:off x="5943925" y="2896700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4" y="1671"/>
                    <a:pt x="4648" y="4648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9"/>
                    <a:pt x="1673" y="24115"/>
                    <a:pt x="4648" y="27090"/>
                  </a:cubicBezTo>
                  <a:cubicBezTo>
                    <a:pt x="7624" y="30067"/>
                    <a:pt x="11661" y="31740"/>
                    <a:pt x="15870" y="31740"/>
                  </a:cubicBezTo>
                  <a:cubicBezTo>
                    <a:pt x="20079" y="31740"/>
                    <a:pt x="24115" y="30067"/>
                    <a:pt x="27091" y="27090"/>
                  </a:cubicBezTo>
                  <a:cubicBezTo>
                    <a:pt x="30068" y="24115"/>
                    <a:pt x="31740" y="20079"/>
                    <a:pt x="31740" y="15870"/>
                  </a:cubicBezTo>
                  <a:cubicBezTo>
                    <a:pt x="31740" y="11661"/>
                    <a:pt x="30068" y="7624"/>
                    <a:pt x="27091" y="4648"/>
                  </a:cubicBezTo>
                  <a:cubicBezTo>
                    <a:pt x="24115" y="1671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0"/>
            <p:cNvSpPr/>
            <p:nvPr/>
          </p:nvSpPr>
          <p:spPr>
            <a:xfrm>
              <a:off x="5922300" y="2888925"/>
              <a:ext cx="879600" cy="808725"/>
            </a:xfrm>
            <a:custGeom>
              <a:rect b="b" l="l" r="r" t="t"/>
              <a:pathLst>
                <a:path extrusionOk="0" h="32349" w="35184">
                  <a:moveTo>
                    <a:pt x="16764" y="609"/>
                  </a:moveTo>
                  <a:cubicBezTo>
                    <a:pt x="19603" y="609"/>
                    <a:pt x="22395" y="1390"/>
                    <a:pt x="24876" y="2912"/>
                  </a:cubicBezTo>
                  <a:cubicBezTo>
                    <a:pt x="32192" y="7401"/>
                    <a:pt x="34493" y="17005"/>
                    <a:pt x="30004" y="24322"/>
                  </a:cubicBezTo>
                  <a:cubicBezTo>
                    <a:pt x="27069" y="29104"/>
                    <a:pt x="21948" y="31742"/>
                    <a:pt x="16710" y="31742"/>
                  </a:cubicBezTo>
                  <a:cubicBezTo>
                    <a:pt x="13935" y="31742"/>
                    <a:pt x="11128" y="31002"/>
                    <a:pt x="8595" y="29449"/>
                  </a:cubicBezTo>
                  <a:cubicBezTo>
                    <a:pt x="5050" y="27275"/>
                    <a:pt x="2565" y="23850"/>
                    <a:pt x="1598" y="19807"/>
                  </a:cubicBezTo>
                  <a:cubicBezTo>
                    <a:pt x="629" y="15763"/>
                    <a:pt x="1293" y="11585"/>
                    <a:pt x="3466" y="8041"/>
                  </a:cubicBezTo>
                  <a:cubicBezTo>
                    <a:pt x="5641" y="4496"/>
                    <a:pt x="9065" y="2011"/>
                    <a:pt x="13110" y="1042"/>
                  </a:cubicBezTo>
                  <a:cubicBezTo>
                    <a:pt x="14306" y="754"/>
                    <a:pt x="15533" y="609"/>
                    <a:pt x="16764" y="609"/>
                  </a:cubicBezTo>
                  <a:close/>
                  <a:moveTo>
                    <a:pt x="16764" y="1"/>
                  </a:moveTo>
                  <a:cubicBezTo>
                    <a:pt x="15500" y="1"/>
                    <a:pt x="14228" y="150"/>
                    <a:pt x="12968" y="452"/>
                  </a:cubicBezTo>
                  <a:cubicBezTo>
                    <a:pt x="8767" y="1459"/>
                    <a:pt x="5210" y="4039"/>
                    <a:pt x="2951" y="7723"/>
                  </a:cubicBezTo>
                  <a:cubicBezTo>
                    <a:pt x="691" y="11406"/>
                    <a:pt x="1" y="15746"/>
                    <a:pt x="1008" y="19947"/>
                  </a:cubicBezTo>
                  <a:cubicBezTo>
                    <a:pt x="2013" y="24148"/>
                    <a:pt x="4595" y="27706"/>
                    <a:pt x="8277" y="29964"/>
                  </a:cubicBezTo>
                  <a:cubicBezTo>
                    <a:pt x="10810" y="31523"/>
                    <a:pt x="13726" y="32349"/>
                    <a:pt x="16701" y="32349"/>
                  </a:cubicBezTo>
                  <a:cubicBezTo>
                    <a:pt x="16703" y="32349"/>
                    <a:pt x="16705" y="32349"/>
                    <a:pt x="16708" y="32349"/>
                  </a:cubicBezTo>
                  <a:cubicBezTo>
                    <a:pt x="22150" y="32349"/>
                    <a:pt x="27471" y="29608"/>
                    <a:pt x="30520" y="24637"/>
                  </a:cubicBezTo>
                  <a:cubicBezTo>
                    <a:pt x="35183" y="17037"/>
                    <a:pt x="32792" y="7059"/>
                    <a:pt x="25192" y="2395"/>
                  </a:cubicBezTo>
                  <a:cubicBezTo>
                    <a:pt x="22614" y="814"/>
                    <a:pt x="19713" y="1"/>
                    <a:pt x="16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0"/>
            <p:cNvSpPr/>
            <p:nvPr/>
          </p:nvSpPr>
          <p:spPr>
            <a:xfrm>
              <a:off x="5943925" y="284362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4" y="1673"/>
                    <a:pt x="4648" y="4649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9"/>
                    <a:pt x="1673" y="24115"/>
                    <a:pt x="4648" y="27091"/>
                  </a:cubicBezTo>
                  <a:cubicBezTo>
                    <a:pt x="7624" y="30068"/>
                    <a:pt x="11661" y="31740"/>
                    <a:pt x="15870" y="31740"/>
                  </a:cubicBezTo>
                  <a:cubicBezTo>
                    <a:pt x="20079" y="31740"/>
                    <a:pt x="24115" y="30068"/>
                    <a:pt x="27091" y="27091"/>
                  </a:cubicBezTo>
                  <a:cubicBezTo>
                    <a:pt x="30068" y="24115"/>
                    <a:pt x="31740" y="20079"/>
                    <a:pt x="31740" y="15870"/>
                  </a:cubicBezTo>
                  <a:cubicBezTo>
                    <a:pt x="31740" y="11661"/>
                    <a:pt x="30068" y="7624"/>
                    <a:pt x="27091" y="4649"/>
                  </a:cubicBezTo>
                  <a:cubicBezTo>
                    <a:pt x="24115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0"/>
            <p:cNvSpPr/>
            <p:nvPr/>
          </p:nvSpPr>
          <p:spPr>
            <a:xfrm>
              <a:off x="5922175" y="2836000"/>
              <a:ext cx="866525" cy="808725"/>
            </a:xfrm>
            <a:custGeom>
              <a:rect b="b" l="l" r="r" t="t"/>
              <a:pathLst>
                <a:path extrusionOk="0" h="32349" w="34661">
                  <a:moveTo>
                    <a:pt x="16736" y="605"/>
                  </a:moveTo>
                  <a:lnTo>
                    <a:pt x="16736" y="607"/>
                  </a:lnTo>
                  <a:cubicBezTo>
                    <a:pt x="23620" y="607"/>
                    <a:pt x="29932" y="5214"/>
                    <a:pt x="31783" y="12173"/>
                  </a:cubicBezTo>
                  <a:cubicBezTo>
                    <a:pt x="33990" y="20468"/>
                    <a:pt x="29036" y="29012"/>
                    <a:pt x="20741" y="31218"/>
                  </a:cubicBezTo>
                  <a:cubicBezTo>
                    <a:pt x="19406" y="31573"/>
                    <a:pt x="18064" y="31743"/>
                    <a:pt x="16743" y="31743"/>
                  </a:cubicBezTo>
                  <a:cubicBezTo>
                    <a:pt x="9861" y="31743"/>
                    <a:pt x="3547" y="27135"/>
                    <a:pt x="1696" y="20175"/>
                  </a:cubicBezTo>
                  <a:cubicBezTo>
                    <a:pt x="627" y="16157"/>
                    <a:pt x="1188" y="11964"/>
                    <a:pt x="3273" y="8366"/>
                  </a:cubicBezTo>
                  <a:cubicBezTo>
                    <a:pt x="5358" y="4769"/>
                    <a:pt x="8721" y="2199"/>
                    <a:pt x="12738" y="1130"/>
                  </a:cubicBezTo>
                  <a:cubicBezTo>
                    <a:pt x="14043" y="783"/>
                    <a:pt x="15387" y="607"/>
                    <a:pt x="16736" y="605"/>
                  </a:cubicBezTo>
                  <a:close/>
                  <a:moveTo>
                    <a:pt x="16735" y="1"/>
                  </a:moveTo>
                  <a:cubicBezTo>
                    <a:pt x="15363" y="1"/>
                    <a:pt x="13969" y="177"/>
                    <a:pt x="12582" y="546"/>
                  </a:cubicBezTo>
                  <a:cubicBezTo>
                    <a:pt x="8408" y="1656"/>
                    <a:pt x="4915" y="4325"/>
                    <a:pt x="2749" y="8062"/>
                  </a:cubicBezTo>
                  <a:cubicBezTo>
                    <a:pt x="583" y="11800"/>
                    <a:pt x="1" y="16157"/>
                    <a:pt x="1110" y="20332"/>
                  </a:cubicBezTo>
                  <a:cubicBezTo>
                    <a:pt x="3034" y="27562"/>
                    <a:pt x="9592" y="32348"/>
                    <a:pt x="16744" y="32348"/>
                  </a:cubicBezTo>
                  <a:cubicBezTo>
                    <a:pt x="18145" y="32348"/>
                    <a:pt x="19541" y="32165"/>
                    <a:pt x="20897" y="31804"/>
                  </a:cubicBezTo>
                  <a:cubicBezTo>
                    <a:pt x="29515" y="29512"/>
                    <a:pt x="34661" y="20636"/>
                    <a:pt x="32369" y="12017"/>
                  </a:cubicBezTo>
                  <a:cubicBezTo>
                    <a:pt x="30446" y="4787"/>
                    <a:pt x="23888" y="1"/>
                    <a:pt x="1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0"/>
            <p:cNvSpPr/>
            <p:nvPr/>
          </p:nvSpPr>
          <p:spPr>
            <a:xfrm>
              <a:off x="6578875" y="3001600"/>
              <a:ext cx="85400" cy="143850"/>
            </a:xfrm>
            <a:custGeom>
              <a:rect b="b" l="l" r="r" t="t"/>
              <a:pathLst>
                <a:path extrusionOk="0" h="5754" w="3416">
                  <a:moveTo>
                    <a:pt x="1" y="1"/>
                  </a:moveTo>
                  <a:lnTo>
                    <a:pt x="3415" y="5754"/>
                  </a:lnTo>
                  <a:cubicBezTo>
                    <a:pt x="2781" y="3579"/>
                    <a:pt x="1607" y="160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0"/>
            <p:cNvSpPr/>
            <p:nvPr/>
          </p:nvSpPr>
          <p:spPr>
            <a:xfrm>
              <a:off x="6570550" y="2994025"/>
              <a:ext cx="102150" cy="159000"/>
            </a:xfrm>
            <a:custGeom>
              <a:rect b="b" l="l" r="r" t="t"/>
              <a:pathLst>
                <a:path extrusionOk="0" h="6360" w="4086">
                  <a:moveTo>
                    <a:pt x="333" y="1"/>
                  </a:moveTo>
                  <a:cubicBezTo>
                    <a:pt x="255" y="1"/>
                    <a:pt x="178" y="31"/>
                    <a:pt x="119" y="90"/>
                  </a:cubicBezTo>
                  <a:cubicBezTo>
                    <a:pt x="0" y="208"/>
                    <a:pt x="2" y="400"/>
                    <a:pt x="120" y="518"/>
                  </a:cubicBezTo>
                  <a:cubicBezTo>
                    <a:pt x="1687" y="2082"/>
                    <a:pt x="2836" y="4016"/>
                    <a:pt x="3458" y="6142"/>
                  </a:cubicBezTo>
                  <a:cubicBezTo>
                    <a:pt x="3496" y="6271"/>
                    <a:pt x="3614" y="6359"/>
                    <a:pt x="3748" y="6359"/>
                  </a:cubicBezTo>
                  <a:cubicBezTo>
                    <a:pt x="3777" y="6359"/>
                    <a:pt x="3806" y="6355"/>
                    <a:pt x="3834" y="6346"/>
                  </a:cubicBezTo>
                  <a:cubicBezTo>
                    <a:pt x="3995" y="6299"/>
                    <a:pt x="4086" y="6131"/>
                    <a:pt x="4039" y="5971"/>
                  </a:cubicBezTo>
                  <a:cubicBezTo>
                    <a:pt x="3388" y="3748"/>
                    <a:pt x="2187" y="1726"/>
                    <a:pt x="547" y="89"/>
                  </a:cubicBezTo>
                  <a:cubicBezTo>
                    <a:pt x="488" y="30"/>
                    <a:pt x="41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0"/>
            <p:cNvSpPr/>
            <p:nvPr/>
          </p:nvSpPr>
          <p:spPr>
            <a:xfrm>
              <a:off x="6378075" y="3204875"/>
              <a:ext cx="315400" cy="370700"/>
            </a:xfrm>
            <a:custGeom>
              <a:rect b="b" l="l" r="r" t="t"/>
              <a:pathLst>
                <a:path extrusionOk="0" h="14828" w="12616">
                  <a:moveTo>
                    <a:pt x="11920" y="1"/>
                  </a:moveTo>
                  <a:lnTo>
                    <a:pt x="0" y="14827"/>
                  </a:lnTo>
                  <a:cubicBezTo>
                    <a:pt x="665" y="14752"/>
                    <a:pt x="1324" y="14628"/>
                    <a:pt x="1971" y="14456"/>
                  </a:cubicBezTo>
                  <a:cubicBezTo>
                    <a:pt x="8489" y="12723"/>
                    <a:pt x="12616" y="6504"/>
                    <a:pt x="11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0"/>
            <p:cNvSpPr/>
            <p:nvPr/>
          </p:nvSpPr>
          <p:spPr>
            <a:xfrm>
              <a:off x="6370325" y="3197325"/>
              <a:ext cx="331225" cy="385825"/>
            </a:xfrm>
            <a:custGeom>
              <a:rect b="b" l="l" r="r" t="t"/>
              <a:pathLst>
                <a:path extrusionOk="0" h="15433" w="13249">
                  <a:moveTo>
                    <a:pt x="12231" y="0"/>
                  </a:moveTo>
                  <a:cubicBezTo>
                    <a:pt x="12220" y="0"/>
                    <a:pt x="12209" y="1"/>
                    <a:pt x="12198" y="2"/>
                  </a:cubicBezTo>
                  <a:cubicBezTo>
                    <a:pt x="12032" y="19"/>
                    <a:pt x="11911" y="169"/>
                    <a:pt x="11929" y="335"/>
                  </a:cubicBezTo>
                  <a:cubicBezTo>
                    <a:pt x="12614" y="6732"/>
                    <a:pt x="8433" y="12809"/>
                    <a:pt x="2204" y="14465"/>
                  </a:cubicBezTo>
                  <a:cubicBezTo>
                    <a:pt x="1571" y="14633"/>
                    <a:pt x="928" y="14756"/>
                    <a:pt x="277" y="14828"/>
                  </a:cubicBezTo>
                  <a:cubicBezTo>
                    <a:pt x="118" y="14847"/>
                    <a:pt x="0" y="14986"/>
                    <a:pt x="8" y="15146"/>
                  </a:cubicBezTo>
                  <a:cubicBezTo>
                    <a:pt x="17" y="15306"/>
                    <a:pt x="149" y="15431"/>
                    <a:pt x="309" y="15433"/>
                  </a:cubicBezTo>
                  <a:cubicBezTo>
                    <a:pt x="321" y="15433"/>
                    <a:pt x="333" y="15433"/>
                    <a:pt x="344" y="15431"/>
                  </a:cubicBezTo>
                  <a:cubicBezTo>
                    <a:pt x="1024" y="15355"/>
                    <a:pt x="1699" y="15227"/>
                    <a:pt x="2360" y="15051"/>
                  </a:cubicBezTo>
                  <a:cubicBezTo>
                    <a:pt x="8875" y="13317"/>
                    <a:pt x="13249" y="6963"/>
                    <a:pt x="12532" y="270"/>
                  </a:cubicBezTo>
                  <a:cubicBezTo>
                    <a:pt x="12515" y="115"/>
                    <a:pt x="12384" y="0"/>
                    <a:pt x="12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0"/>
            <p:cNvSpPr/>
            <p:nvPr/>
          </p:nvSpPr>
          <p:spPr>
            <a:xfrm>
              <a:off x="5966875" y="2903050"/>
              <a:ext cx="563125" cy="674650"/>
            </a:xfrm>
            <a:custGeom>
              <a:rect b="b" l="l" r="r" t="t"/>
              <a:pathLst>
                <a:path extrusionOk="0" h="26986" w="22525">
                  <a:moveTo>
                    <a:pt x="14961" y="1"/>
                  </a:moveTo>
                  <a:cubicBezTo>
                    <a:pt x="13813" y="1"/>
                    <a:pt x="12646" y="149"/>
                    <a:pt x="11484" y="458"/>
                  </a:cubicBezTo>
                  <a:cubicBezTo>
                    <a:pt x="4285" y="2372"/>
                    <a:pt x="1" y="9761"/>
                    <a:pt x="1916" y="16960"/>
                  </a:cubicBezTo>
                  <a:cubicBezTo>
                    <a:pt x="3522" y="22998"/>
                    <a:pt x="8976" y="26985"/>
                    <a:pt x="14943" y="26985"/>
                  </a:cubicBezTo>
                  <a:cubicBezTo>
                    <a:pt x="14963" y="26985"/>
                    <a:pt x="14984" y="26985"/>
                    <a:pt x="15004" y="26985"/>
                  </a:cubicBezTo>
                  <a:lnTo>
                    <a:pt x="22525" y="2330"/>
                  </a:lnTo>
                  <a:cubicBezTo>
                    <a:pt x="20326" y="840"/>
                    <a:pt x="17697" y="1"/>
                    <a:pt x="14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5975350" y="2895575"/>
              <a:ext cx="563275" cy="689700"/>
            </a:xfrm>
            <a:custGeom>
              <a:rect b="b" l="l" r="r" t="t"/>
              <a:pathLst>
                <a:path extrusionOk="0" h="27588" w="22531">
                  <a:moveTo>
                    <a:pt x="14612" y="0"/>
                  </a:moveTo>
                  <a:cubicBezTo>
                    <a:pt x="13427" y="0"/>
                    <a:pt x="12236" y="153"/>
                    <a:pt x="11068" y="464"/>
                  </a:cubicBezTo>
                  <a:cubicBezTo>
                    <a:pt x="7508" y="1410"/>
                    <a:pt x="4530" y="3687"/>
                    <a:pt x="2682" y="6873"/>
                  </a:cubicBezTo>
                  <a:cubicBezTo>
                    <a:pt x="834" y="10061"/>
                    <a:pt x="336" y="13777"/>
                    <a:pt x="1284" y="17337"/>
                  </a:cubicBezTo>
                  <a:cubicBezTo>
                    <a:pt x="2891" y="23381"/>
                    <a:pt x="8362" y="27587"/>
                    <a:pt x="14604" y="27587"/>
                  </a:cubicBezTo>
                  <a:cubicBezTo>
                    <a:pt x="14605" y="27587"/>
                    <a:pt x="14606" y="27587"/>
                    <a:pt x="14607" y="27587"/>
                  </a:cubicBezTo>
                  <a:cubicBezTo>
                    <a:pt x="14793" y="27587"/>
                    <a:pt x="14967" y="27469"/>
                    <a:pt x="14967" y="27283"/>
                  </a:cubicBezTo>
                  <a:cubicBezTo>
                    <a:pt x="14967" y="27115"/>
                    <a:pt x="14832" y="26980"/>
                    <a:pt x="14666" y="26980"/>
                  </a:cubicBezTo>
                  <a:cubicBezTo>
                    <a:pt x="14665" y="26980"/>
                    <a:pt x="14665" y="26980"/>
                    <a:pt x="14664" y="26981"/>
                  </a:cubicBezTo>
                  <a:cubicBezTo>
                    <a:pt x="14659" y="26983"/>
                    <a:pt x="14653" y="26983"/>
                    <a:pt x="14646" y="26983"/>
                  </a:cubicBezTo>
                  <a:cubicBezTo>
                    <a:pt x="14633" y="26983"/>
                    <a:pt x="14617" y="26981"/>
                    <a:pt x="14603" y="26981"/>
                  </a:cubicBezTo>
                  <a:cubicBezTo>
                    <a:pt x="8637" y="26981"/>
                    <a:pt x="3406" y="22959"/>
                    <a:pt x="1869" y="17181"/>
                  </a:cubicBezTo>
                  <a:cubicBezTo>
                    <a:pt x="0" y="10155"/>
                    <a:pt x="4196" y="2917"/>
                    <a:pt x="11223" y="1048"/>
                  </a:cubicBezTo>
                  <a:cubicBezTo>
                    <a:pt x="12340" y="751"/>
                    <a:pt x="13479" y="605"/>
                    <a:pt x="14612" y="605"/>
                  </a:cubicBezTo>
                  <a:cubicBezTo>
                    <a:pt x="17226" y="605"/>
                    <a:pt x="19810" y="1383"/>
                    <a:pt x="22017" y="2879"/>
                  </a:cubicBezTo>
                  <a:cubicBezTo>
                    <a:pt x="22068" y="2915"/>
                    <a:pt x="22127" y="2931"/>
                    <a:pt x="22186" y="2931"/>
                  </a:cubicBezTo>
                  <a:cubicBezTo>
                    <a:pt x="22283" y="2931"/>
                    <a:pt x="22379" y="2885"/>
                    <a:pt x="22437" y="2799"/>
                  </a:cubicBezTo>
                  <a:cubicBezTo>
                    <a:pt x="22531" y="2661"/>
                    <a:pt x="22494" y="2472"/>
                    <a:pt x="22355" y="2378"/>
                  </a:cubicBezTo>
                  <a:cubicBezTo>
                    <a:pt x="20048" y="814"/>
                    <a:pt x="17346" y="0"/>
                    <a:pt x="14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6162950" y="2996450"/>
              <a:ext cx="328225" cy="505750"/>
            </a:xfrm>
            <a:custGeom>
              <a:rect b="b" l="l" r="r" t="t"/>
              <a:pathLst>
                <a:path extrusionOk="0" h="20230" w="13129">
                  <a:moveTo>
                    <a:pt x="4133" y="0"/>
                  </a:moveTo>
                  <a:cubicBezTo>
                    <a:pt x="4060" y="0"/>
                    <a:pt x="3988" y="9"/>
                    <a:pt x="3916" y="27"/>
                  </a:cubicBezTo>
                  <a:cubicBezTo>
                    <a:pt x="3692" y="81"/>
                    <a:pt x="3510" y="212"/>
                    <a:pt x="3368" y="420"/>
                  </a:cubicBezTo>
                  <a:cubicBezTo>
                    <a:pt x="3227" y="627"/>
                    <a:pt x="3194" y="875"/>
                    <a:pt x="3271" y="1165"/>
                  </a:cubicBezTo>
                  <a:lnTo>
                    <a:pt x="3982" y="3833"/>
                  </a:lnTo>
                  <a:lnTo>
                    <a:pt x="3982" y="3833"/>
                  </a:lnTo>
                  <a:cubicBezTo>
                    <a:pt x="2782" y="4222"/>
                    <a:pt x="1847" y="4780"/>
                    <a:pt x="1176" y="5508"/>
                  </a:cubicBezTo>
                  <a:cubicBezTo>
                    <a:pt x="281" y="6477"/>
                    <a:pt x="0" y="7585"/>
                    <a:pt x="331" y="8831"/>
                  </a:cubicBezTo>
                  <a:cubicBezTo>
                    <a:pt x="468" y="9345"/>
                    <a:pt x="652" y="9773"/>
                    <a:pt x="886" y="10118"/>
                  </a:cubicBezTo>
                  <a:cubicBezTo>
                    <a:pt x="1120" y="10462"/>
                    <a:pt x="1378" y="10737"/>
                    <a:pt x="1660" y="10941"/>
                  </a:cubicBezTo>
                  <a:cubicBezTo>
                    <a:pt x="1943" y="11144"/>
                    <a:pt x="2318" y="11301"/>
                    <a:pt x="2787" y="11410"/>
                  </a:cubicBezTo>
                  <a:cubicBezTo>
                    <a:pt x="3234" y="11515"/>
                    <a:pt x="3688" y="11587"/>
                    <a:pt x="4146" y="11624"/>
                  </a:cubicBezTo>
                  <a:cubicBezTo>
                    <a:pt x="4585" y="11657"/>
                    <a:pt x="5162" y="11681"/>
                    <a:pt x="5878" y="11691"/>
                  </a:cubicBezTo>
                  <a:lnTo>
                    <a:pt x="7772" y="11695"/>
                  </a:lnTo>
                  <a:cubicBezTo>
                    <a:pt x="7808" y="11694"/>
                    <a:pt x="7843" y="11694"/>
                    <a:pt x="7878" y="11694"/>
                  </a:cubicBezTo>
                  <a:cubicBezTo>
                    <a:pt x="8348" y="11694"/>
                    <a:pt x="8732" y="11759"/>
                    <a:pt x="9031" y="11888"/>
                  </a:cubicBezTo>
                  <a:cubicBezTo>
                    <a:pt x="9352" y="12027"/>
                    <a:pt x="9542" y="12207"/>
                    <a:pt x="9600" y="12430"/>
                  </a:cubicBezTo>
                  <a:cubicBezTo>
                    <a:pt x="9676" y="12711"/>
                    <a:pt x="9649" y="12967"/>
                    <a:pt x="9517" y="13199"/>
                  </a:cubicBezTo>
                  <a:cubicBezTo>
                    <a:pt x="9387" y="13431"/>
                    <a:pt x="9198" y="13616"/>
                    <a:pt x="8952" y="13754"/>
                  </a:cubicBezTo>
                  <a:cubicBezTo>
                    <a:pt x="8689" y="13901"/>
                    <a:pt x="8415" y="14026"/>
                    <a:pt x="8133" y="14130"/>
                  </a:cubicBezTo>
                  <a:cubicBezTo>
                    <a:pt x="7855" y="14236"/>
                    <a:pt x="7566" y="14310"/>
                    <a:pt x="7273" y="14352"/>
                  </a:cubicBezTo>
                  <a:cubicBezTo>
                    <a:pt x="6892" y="14436"/>
                    <a:pt x="6504" y="14479"/>
                    <a:pt x="6114" y="14482"/>
                  </a:cubicBezTo>
                  <a:cubicBezTo>
                    <a:pt x="6101" y="14482"/>
                    <a:pt x="6089" y="14482"/>
                    <a:pt x="6076" y="14482"/>
                  </a:cubicBezTo>
                  <a:cubicBezTo>
                    <a:pt x="5710" y="14482"/>
                    <a:pt x="5423" y="14464"/>
                    <a:pt x="5214" y="14426"/>
                  </a:cubicBezTo>
                  <a:cubicBezTo>
                    <a:pt x="4998" y="14388"/>
                    <a:pt x="4742" y="14332"/>
                    <a:pt x="4443" y="14261"/>
                  </a:cubicBezTo>
                  <a:cubicBezTo>
                    <a:pt x="4145" y="14189"/>
                    <a:pt x="3963" y="14149"/>
                    <a:pt x="3896" y="14140"/>
                  </a:cubicBezTo>
                  <a:cubicBezTo>
                    <a:pt x="3747" y="14110"/>
                    <a:pt x="3606" y="14096"/>
                    <a:pt x="3474" y="14096"/>
                  </a:cubicBezTo>
                  <a:cubicBezTo>
                    <a:pt x="3290" y="14096"/>
                    <a:pt x="3122" y="14124"/>
                    <a:pt x="2969" y="14180"/>
                  </a:cubicBezTo>
                  <a:cubicBezTo>
                    <a:pt x="2706" y="14278"/>
                    <a:pt x="2513" y="14443"/>
                    <a:pt x="2388" y="14677"/>
                  </a:cubicBezTo>
                  <a:cubicBezTo>
                    <a:pt x="2265" y="14904"/>
                    <a:pt x="2193" y="15155"/>
                    <a:pt x="2179" y="15412"/>
                  </a:cubicBezTo>
                  <a:cubicBezTo>
                    <a:pt x="2163" y="15667"/>
                    <a:pt x="2228" y="15913"/>
                    <a:pt x="2374" y="16149"/>
                  </a:cubicBezTo>
                  <a:cubicBezTo>
                    <a:pt x="2519" y="16385"/>
                    <a:pt x="2730" y="16558"/>
                    <a:pt x="3006" y="16667"/>
                  </a:cubicBezTo>
                  <a:cubicBezTo>
                    <a:pt x="3961" y="17015"/>
                    <a:pt x="4958" y="17189"/>
                    <a:pt x="5995" y="17189"/>
                  </a:cubicBezTo>
                  <a:cubicBezTo>
                    <a:pt x="6568" y="17189"/>
                    <a:pt x="7153" y="17136"/>
                    <a:pt x="7751" y="17029"/>
                  </a:cubicBezTo>
                  <a:lnTo>
                    <a:pt x="7751" y="17029"/>
                  </a:lnTo>
                  <a:lnTo>
                    <a:pt x="8414" y="19521"/>
                  </a:lnTo>
                  <a:cubicBezTo>
                    <a:pt x="8517" y="19906"/>
                    <a:pt x="8734" y="20134"/>
                    <a:pt x="9069" y="20204"/>
                  </a:cubicBezTo>
                  <a:cubicBezTo>
                    <a:pt x="9146" y="20221"/>
                    <a:pt x="9222" y="20229"/>
                    <a:pt x="9295" y="20229"/>
                  </a:cubicBezTo>
                  <a:cubicBezTo>
                    <a:pt x="9538" y="20229"/>
                    <a:pt x="9759" y="20137"/>
                    <a:pt x="9956" y="19954"/>
                  </a:cubicBezTo>
                  <a:cubicBezTo>
                    <a:pt x="10212" y="19717"/>
                    <a:pt x="10293" y="19415"/>
                    <a:pt x="10196" y="19048"/>
                  </a:cubicBezTo>
                  <a:lnTo>
                    <a:pt x="9535" y="16565"/>
                  </a:lnTo>
                  <a:lnTo>
                    <a:pt x="9535" y="16565"/>
                  </a:lnTo>
                  <a:cubicBezTo>
                    <a:pt x="10126" y="16351"/>
                    <a:pt x="10654" y="16086"/>
                    <a:pt x="11120" y="15770"/>
                  </a:cubicBezTo>
                  <a:cubicBezTo>
                    <a:pt x="11895" y="15243"/>
                    <a:pt x="12446" y="14580"/>
                    <a:pt x="12773" y="13780"/>
                  </a:cubicBezTo>
                  <a:cubicBezTo>
                    <a:pt x="13100" y="12981"/>
                    <a:pt x="13128" y="12108"/>
                    <a:pt x="12859" y="11165"/>
                  </a:cubicBezTo>
                  <a:cubicBezTo>
                    <a:pt x="12693" y="10578"/>
                    <a:pt x="12455" y="10095"/>
                    <a:pt x="12144" y="9716"/>
                  </a:cubicBezTo>
                  <a:cubicBezTo>
                    <a:pt x="11832" y="9337"/>
                    <a:pt x="11440" y="9050"/>
                    <a:pt x="10969" y="8856"/>
                  </a:cubicBezTo>
                  <a:cubicBezTo>
                    <a:pt x="10486" y="8658"/>
                    <a:pt x="9978" y="8528"/>
                    <a:pt x="9460" y="8468"/>
                  </a:cubicBezTo>
                  <a:cubicBezTo>
                    <a:pt x="8947" y="8407"/>
                    <a:pt x="8328" y="8377"/>
                    <a:pt x="7600" y="8377"/>
                  </a:cubicBezTo>
                  <a:cubicBezTo>
                    <a:pt x="7570" y="8377"/>
                    <a:pt x="7540" y="8377"/>
                    <a:pt x="7509" y="8377"/>
                  </a:cubicBezTo>
                  <a:lnTo>
                    <a:pt x="5638" y="8408"/>
                  </a:lnTo>
                  <a:cubicBezTo>
                    <a:pt x="5556" y="8411"/>
                    <a:pt x="5477" y="8413"/>
                    <a:pt x="5402" y="8413"/>
                  </a:cubicBezTo>
                  <a:cubicBezTo>
                    <a:pt x="4966" y="8413"/>
                    <a:pt x="4632" y="8365"/>
                    <a:pt x="4400" y="8271"/>
                  </a:cubicBezTo>
                  <a:cubicBezTo>
                    <a:pt x="4128" y="8161"/>
                    <a:pt x="3952" y="7951"/>
                    <a:pt x="3870" y="7644"/>
                  </a:cubicBezTo>
                  <a:cubicBezTo>
                    <a:pt x="3803" y="7387"/>
                    <a:pt x="3889" y="7145"/>
                    <a:pt x="4130" y="6916"/>
                  </a:cubicBezTo>
                  <a:cubicBezTo>
                    <a:pt x="4370" y="6688"/>
                    <a:pt x="4662" y="6521"/>
                    <a:pt x="5005" y="6416"/>
                  </a:cubicBezTo>
                  <a:cubicBezTo>
                    <a:pt x="5347" y="6312"/>
                    <a:pt x="5674" y="6227"/>
                    <a:pt x="5987" y="6162"/>
                  </a:cubicBezTo>
                  <a:cubicBezTo>
                    <a:pt x="6547" y="6077"/>
                    <a:pt x="7114" y="6035"/>
                    <a:pt x="7680" y="6035"/>
                  </a:cubicBezTo>
                  <a:cubicBezTo>
                    <a:pt x="8037" y="6035"/>
                    <a:pt x="8394" y="6052"/>
                    <a:pt x="8750" y="6085"/>
                  </a:cubicBezTo>
                  <a:cubicBezTo>
                    <a:pt x="8805" y="6088"/>
                    <a:pt x="8858" y="6090"/>
                    <a:pt x="8910" y="6090"/>
                  </a:cubicBezTo>
                  <a:cubicBezTo>
                    <a:pt x="9204" y="6090"/>
                    <a:pt x="9459" y="6034"/>
                    <a:pt x="9673" y="5922"/>
                  </a:cubicBezTo>
                  <a:cubicBezTo>
                    <a:pt x="9926" y="5791"/>
                    <a:pt x="10090" y="5599"/>
                    <a:pt x="10166" y="5347"/>
                  </a:cubicBezTo>
                  <a:cubicBezTo>
                    <a:pt x="10238" y="5102"/>
                    <a:pt x="10257" y="4844"/>
                    <a:pt x="10218" y="4591"/>
                  </a:cubicBezTo>
                  <a:cubicBezTo>
                    <a:pt x="10179" y="4341"/>
                    <a:pt x="10051" y="4108"/>
                    <a:pt x="9833" y="3891"/>
                  </a:cubicBezTo>
                  <a:cubicBezTo>
                    <a:pt x="9615" y="3674"/>
                    <a:pt x="9339" y="3538"/>
                    <a:pt x="9004" y="3480"/>
                  </a:cubicBezTo>
                  <a:cubicBezTo>
                    <a:pt x="8572" y="3404"/>
                    <a:pt x="8219" y="3350"/>
                    <a:pt x="7946" y="3323"/>
                  </a:cubicBezTo>
                  <a:cubicBezTo>
                    <a:pt x="7778" y="3306"/>
                    <a:pt x="7566" y="3297"/>
                    <a:pt x="7312" y="3297"/>
                  </a:cubicBezTo>
                  <a:cubicBezTo>
                    <a:pt x="7156" y="3297"/>
                    <a:pt x="6985" y="3300"/>
                    <a:pt x="6797" y="3307"/>
                  </a:cubicBezTo>
                  <a:cubicBezTo>
                    <a:pt x="6449" y="3320"/>
                    <a:pt x="6104" y="3354"/>
                    <a:pt x="5761" y="3409"/>
                  </a:cubicBezTo>
                  <a:lnTo>
                    <a:pt x="5761" y="3409"/>
                  </a:lnTo>
                  <a:lnTo>
                    <a:pt x="5040" y="695"/>
                  </a:lnTo>
                  <a:cubicBezTo>
                    <a:pt x="4967" y="421"/>
                    <a:pt x="4817" y="229"/>
                    <a:pt x="4591" y="115"/>
                  </a:cubicBezTo>
                  <a:cubicBezTo>
                    <a:pt x="4436" y="39"/>
                    <a:pt x="4284" y="0"/>
                    <a:pt x="4133" y="0"/>
                  </a:cubicBezTo>
                  <a:close/>
                </a:path>
              </a:pathLst>
            </a:custGeom>
            <a:solidFill>
              <a:srgbClr val="EF67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6005025" y="3454750"/>
              <a:ext cx="15375" cy="65550"/>
            </a:xfrm>
            <a:custGeom>
              <a:rect b="b" l="l" r="r" t="t"/>
              <a:pathLst>
                <a:path extrusionOk="0" h="2622" w="615">
                  <a:moveTo>
                    <a:pt x="308" y="1"/>
                  </a:moveTo>
                  <a:cubicBezTo>
                    <a:pt x="138" y="1"/>
                    <a:pt x="1" y="140"/>
                    <a:pt x="5" y="311"/>
                  </a:cubicBezTo>
                  <a:lnTo>
                    <a:pt x="5" y="2319"/>
                  </a:lnTo>
                  <a:cubicBezTo>
                    <a:pt x="5" y="2486"/>
                    <a:pt x="140" y="2621"/>
                    <a:pt x="308" y="2621"/>
                  </a:cubicBezTo>
                  <a:cubicBezTo>
                    <a:pt x="475" y="2621"/>
                    <a:pt x="610" y="2486"/>
                    <a:pt x="610" y="2319"/>
                  </a:cubicBezTo>
                  <a:lnTo>
                    <a:pt x="610" y="311"/>
                  </a:lnTo>
                  <a:cubicBezTo>
                    <a:pt x="614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0"/>
            <p:cNvSpPr/>
            <p:nvPr/>
          </p:nvSpPr>
          <p:spPr>
            <a:xfrm>
              <a:off x="6040500" y="3504950"/>
              <a:ext cx="15350" cy="68525"/>
            </a:xfrm>
            <a:custGeom>
              <a:rect b="b" l="l" r="r" t="t"/>
              <a:pathLst>
                <a:path extrusionOk="0" h="2741" w="614">
                  <a:moveTo>
                    <a:pt x="308" y="1"/>
                  </a:moveTo>
                  <a:cubicBezTo>
                    <a:pt x="137" y="1"/>
                    <a:pt x="0" y="140"/>
                    <a:pt x="4" y="311"/>
                  </a:cubicBezTo>
                  <a:lnTo>
                    <a:pt x="4" y="2438"/>
                  </a:lnTo>
                  <a:cubicBezTo>
                    <a:pt x="4" y="2606"/>
                    <a:pt x="140" y="2741"/>
                    <a:pt x="308" y="2741"/>
                  </a:cubicBezTo>
                  <a:cubicBezTo>
                    <a:pt x="474" y="2741"/>
                    <a:pt x="610" y="2606"/>
                    <a:pt x="610" y="2438"/>
                  </a:cubicBezTo>
                  <a:lnTo>
                    <a:pt x="610" y="311"/>
                  </a:lnTo>
                  <a:cubicBezTo>
                    <a:pt x="614" y="140"/>
                    <a:pt x="477" y="1"/>
                    <a:pt x="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0"/>
            <p:cNvSpPr/>
            <p:nvPr/>
          </p:nvSpPr>
          <p:spPr>
            <a:xfrm>
              <a:off x="6111400" y="3564025"/>
              <a:ext cx="15350" cy="65600"/>
            </a:xfrm>
            <a:custGeom>
              <a:rect b="b" l="l" r="r" t="t"/>
              <a:pathLst>
                <a:path extrusionOk="0" h="2624" w="614">
                  <a:moveTo>
                    <a:pt x="307" y="0"/>
                  </a:moveTo>
                  <a:cubicBezTo>
                    <a:pt x="137" y="0"/>
                    <a:pt x="1" y="141"/>
                    <a:pt x="4" y="312"/>
                  </a:cubicBezTo>
                  <a:lnTo>
                    <a:pt x="4" y="2320"/>
                  </a:lnTo>
                  <a:cubicBezTo>
                    <a:pt x="4" y="2488"/>
                    <a:pt x="140" y="2623"/>
                    <a:pt x="307" y="2623"/>
                  </a:cubicBezTo>
                  <a:cubicBezTo>
                    <a:pt x="475" y="2623"/>
                    <a:pt x="610" y="2488"/>
                    <a:pt x="610" y="2320"/>
                  </a:cubicBezTo>
                  <a:lnTo>
                    <a:pt x="610" y="312"/>
                  </a:lnTo>
                  <a:cubicBezTo>
                    <a:pt x="614" y="141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0"/>
            <p:cNvSpPr/>
            <p:nvPr/>
          </p:nvSpPr>
          <p:spPr>
            <a:xfrm>
              <a:off x="6211900" y="3614450"/>
              <a:ext cx="15200" cy="59475"/>
            </a:xfrm>
            <a:custGeom>
              <a:rect b="b" l="l" r="r" t="t"/>
              <a:pathLst>
                <a:path extrusionOk="0" h="2379" w="608">
                  <a:moveTo>
                    <a:pt x="304" y="0"/>
                  </a:moveTo>
                  <a:cubicBezTo>
                    <a:pt x="137" y="0"/>
                    <a:pt x="2" y="136"/>
                    <a:pt x="2" y="303"/>
                  </a:cubicBezTo>
                  <a:lnTo>
                    <a:pt x="2" y="2075"/>
                  </a:lnTo>
                  <a:cubicBezTo>
                    <a:pt x="1" y="2243"/>
                    <a:pt x="137" y="2378"/>
                    <a:pt x="304" y="2378"/>
                  </a:cubicBezTo>
                  <a:cubicBezTo>
                    <a:pt x="472" y="2378"/>
                    <a:pt x="607" y="2243"/>
                    <a:pt x="607" y="2075"/>
                  </a:cubicBezTo>
                  <a:lnTo>
                    <a:pt x="607" y="303"/>
                  </a:lnTo>
                  <a:cubicBezTo>
                    <a:pt x="607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0"/>
            <p:cNvSpPr/>
            <p:nvPr/>
          </p:nvSpPr>
          <p:spPr>
            <a:xfrm>
              <a:off x="6321125" y="3634925"/>
              <a:ext cx="15375" cy="36025"/>
            </a:xfrm>
            <a:custGeom>
              <a:rect b="b" l="l" r="r" t="t"/>
              <a:pathLst>
                <a:path extrusionOk="0" h="1441" w="615">
                  <a:moveTo>
                    <a:pt x="307" y="1"/>
                  </a:moveTo>
                  <a:cubicBezTo>
                    <a:pt x="137" y="1"/>
                    <a:pt x="1" y="141"/>
                    <a:pt x="5" y="311"/>
                  </a:cubicBezTo>
                  <a:lnTo>
                    <a:pt x="5" y="1139"/>
                  </a:lnTo>
                  <a:cubicBezTo>
                    <a:pt x="5" y="1306"/>
                    <a:pt x="140" y="1441"/>
                    <a:pt x="308" y="1441"/>
                  </a:cubicBezTo>
                  <a:cubicBezTo>
                    <a:pt x="475" y="1441"/>
                    <a:pt x="610" y="1306"/>
                    <a:pt x="610" y="1139"/>
                  </a:cubicBezTo>
                  <a:lnTo>
                    <a:pt x="610" y="311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6536875" y="3593950"/>
              <a:ext cx="15175" cy="47475"/>
            </a:xfrm>
            <a:custGeom>
              <a:rect b="b" l="l" r="r" t="t"/>
              <a:pathLst>
                <a:path extrusionOk="0" h="1899" w="607">
                  <a:moveTo>
                    <a:pt x="303" y="0"/>
                  </a:moveTo>
                  <a:cubicBezTo>
                    <a:pt x="139" y="0"/>
                    <a:pt x="5" y="132"/>
                    <a:pt x="1" y="296"/>
                  </a:cubicBezTo>
                  <a:lnTo>
                    <a:pt x="1" y="1595"/>
                  </a:lnTo>
                  <a:cubicBezTo>
                    <a:pt x="1" y="1763"/>
                    <a:pt x="136" y="1899"/>
                    <a:pt x="304" y="1899"/>
                  </a:cubicBezTo>
                  <a:cubicBezTo>
                    <a:pt x="471" y="1899"/>
                    <a:pt x="606" y="1762"/>
                    <a:pt x="606" y="1595"/>
                  </a:cubicBezTo>
                  <a:lnTo>
                    <a:pt x="606" y="296"/>
                  </a:lnTo>
                  <a:cubicBezTo>
                    <a:pt x="603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0"/>
            <p:cNvSpPr/>
            <p:nvPr/>
          </p:nvSpPr>
          <p:spPr>
            <a:xfrm>
              <a:off x="6584125" y="3543550"/>
              <a:ext cx="15175" cy="65400"/>
            </a:xfrm>
            <a:custGeom>
              <a:rect b="b" l="l" r="r" t="t"/>
              <a:pathLst>
                <a:path extrusionOk="0" h="2616" w="607">
                  <a:moveTo>
                    <a:pt x="304" y="0"/>
                  </a:moveTo>
                  <a:cubicBezTo>
                    <a:pt x="136" y="0"/>
                    <a:pt x="1" y="136"/>
                    <a:pt x="1" y="302"/>
                  </a:cubicBezTo>
                  <a:lnTo>
                    <a:pt x="1" y="2312"/>
                  </a:lnTo>
                  <a:cubicBezTo>
                    <a:pt x="1" y="2480"/>
                    <a:pt x="136" y="2615"/>
                    <a:pt x="304" y="2615"/>
                  </a:cubicBezTo>
                  <a:cubicBezTo>
                    <a:pt x="471" y="2615"/>
                    <a:pt x="606" y="2480"/>
                    <a:pt x="606" y="2312"/>
                  </a:cubicBezTo>
                  <a:lnTo>
                    <a:pt x="606" y="302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0"/>
            <p:cNvSpPr/>
            <p:nvPr/>
          </p:nvSpPr>
          <p:spPr>
            <a:xfrm>
              <a:off x="5377250" y="322247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0"/>
                  </a:moveTo>
                  <a:cubicBezTo>
                    <a:pt x="11661" y="0"/>
                    <a:pt x="7625" y="1672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1"/>
                  </a:cubicBezTo>
                  <a:cubicBezTo>
                    <a:pt x="7625" y="30067"/>
                    <a:pt x="11661" y="31739"/>
                    <a:pt x="15870" y="31739"/>
                  </a:cubicBezTo>
                  <a:cubicBezTo>
                    <a:pt x="20079" y="31739"/>
                    <a:pt x="24116" y="30067"/>
                    <a:pt x="27091" y="27091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5"/>
                    <a:pt x="27091" y="4648"/>
                  </a:cubicBezTo>
                  <a:cubicBezTo>
                    <a:pt x="24116" y="1672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0"/>
            <p:cNvSpPr/>
            <p:nvPr/>
          </p:nvSpPr>
          <p:spPr>
            <a:xfrm>
              <a:off x="5355650" y="3214725"/>
              <a:ext cx="879600" cy="808725"/>
            </a:xfrm>
            <a:custGeom>
              <a:rect b="b" l="l" r="r" t="t"/>
              <a:pathLst>
                <a:path extrusionOk="0" h="32349" w="35184">
                  <a:moveTo>
                    <a:pt x="16762" y="607"/>
                  </a:moveTo>
                  <a:cubicBezTo>
                    <a:pt x="19601" y="607"/>
                    <a:pt x="22393" y="1390"/>
                    <a:pt x="24876" y="2912"/>
                  </a:cubicBezTo>
                  <a:cubicBezTo>
                    <a:pt x="32190" y="7401"/>
                    <a:pt x="34493" y="17005"/>
                    <a:pt x="30003" y="24321"/>
                  </a:cubicBezTo>
                  <a:cubicBezTo>
                    <a:pt x="27067" y="29104"/>
                    <a:pt x="21946" y="31742"/>
                    <a:pt x="16707" y="31742"/>
                  </a:cubicBezTo>
                  <a:cubicBezTo>
                    <a:pt x="13933" y="31742"/>
                    <a:pt x="11126" y="31002"/>
                    <a:pt x="8593" y="29448"/>
                  </a:cubicBezTo>
                  <a:cubicBezTo>
                    <a:pt x="5050" y="27274"/>
                    <a:pt x="2564" y="23850"/>
                    <a:pt x="1596" y="19806"/>
                  </a:cubicBezTo>
                  <a:cubicBezTo>
                    <a:pt x="627" y="15763"/>
                    <a:pt x="1291" y="11584"/>
                    <a:pt x="3466" y="8039"/>
                  </a:cubicBezTo>
                  <a:cubicBezTo>
                    <a:pt x="5640" y="4496"/>
                    <a:pt x="9065" y="2010"/>
                    <a:pt x="13108" y="1042"/>
                  </a:cubicBezTo>
                  <a:cubicBezTo>
                    <a:pt x="14305" y="754"/>
                    <a:pt x="15532" y="608"/>
                    <a:pt x="16762" y="607"/>
                  </a:cubicBezTo>
                  <a:close/>
                  <a:moveTo>
                    <a:pt x="16765" y="1"/>
                  </a:moveTo>
                  <a:cubicBezTo>
                    <a:pt x="15501" y="1"/>
                    <a:pt x="14228" y="150"/>
                    <a:pt x="12968" y="452"/>
                  </a:cubicBezTo>
                  <a:cubicBezTo>
                    <a:pt x="8766" y="1459"/>
                    <a:pt x="5209" y="4040"/>
                    <a:pt x="2951" y="7723"/>
                  </a:cubicBezTo>
                  <a:cubicBezTo>
                    <a:pt x="691" y="11405"/>
                    <a:pt x="1" y="15746"/>
                    <a:pt x="1006" y="19947"/>
                  </a:cubicBezTo>
                  <a:cubicBezTo>
                    <a:pt x="2013" y="24148"/>
                    <a:pt x="4595" y="27706"/>
                    <a:pt x="8277" y="29965"/>
                  </a:cubicBezTo>
                  <a:cubicBezTo>
                    <a:pt x="10810" y="31523"/>
                    <a:pt x="13726" y="32349"/>
                    <a:pt x="16701" y="32349"/>
                  </a:cubicBezTo>
                  <a:cubicBezTo>
                    <a:pt x="16703" y="32349"/>
                    <a:pt x="16705" y="32349"/>
                    <a:pt x="16708" y="32349"/>
                  </a:cubicBezTo>
                  <a:cubicBezTo>
                    <a:pt x="22150" y="32349"/>
                    <a:pt x="27471" y="29607"/>
                    <a:pt x="30520" y="24638"/>
                  </a:cubicBezTo>
                  <a:cubicBezTo>
                    <a:pt x="35183" y="17037"/>
                    <a:pt x="32792" y="7059"/>
                    <a:pt x="25192" y="2395"/>
                  </a:cubicBezTo>
                  <a:cubicBezTo>
                    <a:pt x="22614" y="813"/>
                    <a:pt x="19714" y="1"/>
                    <a:pt x="16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0"/>
            <p:cNvSpPr/>
            <p:nvPr/>
          </p:nvSpPr>
          <p:spPr>
            <a:xfrm>
              <a:off x="5377250" y="3169400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0"/>
                  </a:moveTo>
                  <a:cubicBezTo>
                    <a:pt x="11662" y="0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2" y="31739"/>
                    <a:pt x="15870" y="31739"/>
                  </a:cubicBezTo>
                  <a:cubicBezTo>
                    <a:pt x="20079" y="31739"/>
                    <a:pt x="24116" y="30067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5"/>
                    <a:pt x="27091" y="4648"/>
                  </a:cubicBezTo>
                  <a:cubicBezTo>
                    <a:pt x="24116" y="1673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0"/>
            <p:cNvSpPr/>
            <p:nvPr/>
          </p:nvSpPr>
          <p:spPr>
            <a:xfrm>
              <a:off x="5355650" y="3161900"/>
              <a:ext cx="879600" cy="808750"/>
            </a:xfrm>
            <a:custGeom>
              <a:rect b="b" l="l" r="r" t="t"/>
              <a:pathLst>
                <a:path extrusionOk="0" h="32350" w="35184">
                  <a:moveTo>
                    <a:pt x="16767" y="608"/>
                  </a:moveTo>
                  <a:cubicBezTo>
                    <a:pt x="19629" y="608"/>
                    <a:pt x="22437" y="1402"/>
                    <a:pt x="24876" y="2902"/>
                  </a:cubicBezTo>
                  <a:cubicBezTo>
                    <a:pt x="32190" y="7391"/>
                    <a:pt x="34492" y="16996"/>
                    <a:pt x="30003" y="24310"/>
                  </a:cubicBezTo>
                  <a:cubicBezTo>
                    <a:pt x="27828" y="27855"/>
                    <a:pt x="24404" y="30339"/>
                    <a:pt x="20361" y="31309"/>
                  </a:cubicBezTo>
                  <a:cubicBezTo>
                    <a:pt x="19147" y="31600"/>
                    <a:pt x="17922" y="31744"/>
                    <a:pt x="16705" y="31744"/>
                  </a:cubicBezTo>
                  <a:cubicBezTo>
                    <a:pt x="13866" y="31744"/>
                    <a:pt x="11075" y="30961"/>
                    <a:pt x="8595" y="29440"/>
                  </a:cubicBezTo>
                  <a:cubicBezTo>
                    <a:pt x="5050" y="27265"/>
                    <a:pt x="2564" y="23840"/>
                    <a:pt x="1596" y="19797"/>
                  </a:cubicBezTo>
                  <a:cubicBezTo>
                    <a:pt x="627" y="15753"/>
                    <a:pt x="1291" y="11574"/>
                    <a:pt x="3466" y="8031"/>
                  </a:cubicBezTo>
                  <a:cubicBezTo>
                    <a:pt x="6400" y="3246"/>
                    <a:pt x="11522" y="608"/>
                    <a:pt x="16760" y="608"/>
                  </a:cubicBezTo>
                  <a:cubicBezTo>
                    <a:pt x="16762" y="608"/>
                    <a:pt x="16764" y="608"/>
                    <a:pt x="16767" y="608"/>
                  </a:cubicBezTo>
                  <a:close/>
                  <a:moveTo>
                    <a:pt x="16761" y="1"/>
                  </a:moveTo>
                  <a:cubicBezTo>
                    <a:pt x="11318" y="1"/>
                    <a:pt x="5999" y="2744"/>
                    <a:pt x="2951" y="7713"/>
                  </a:cubicBezTo>
                  <a:cubicBezTo>
                    <a:pt x="691" y="11394"/>
                    <a:pt x="1" y="15736"/>
                    <a:pt x="1006" y="19937"/>
                  </a:cubicBezTo>
                  <a:cubicBezTo>
                    <a:pt x="2013" y="24139"/>
                    <a:pt x="4595" y="27696"/>
                    <a:pt x="8277" y="29954"/>
                  </a:cubicBezTo>
                  <a:cubicBezTo>
                    <a:pt x="10854" y="31537"/>
                    <a:pt x="13754" y="32349"/>
                    <a:pt x="16704" y="32349"/>
                  </a:cubicBezTo>
                  <a:cubicBezTo>
                    <a:pt x="17983" y="32348"/>
                    <a:pt x="19258" y="32196"/>
                    <a:pt x="20501" y="31897"/>
                  </a:cubicBezTo>
                  <a:cubicBezTo>
                    <a:pt x="24702" y="30891"/>
                    <a:pt x="28260" y="28308"/>
                    <a:pt x="30518" y="24627"/>
                  </a:cubicBezTo>
                  <a:cubicBezTo>
                    <a:pt x="35183" y="17026"/>
                    <a:pt x="32792" y="7048"/>
                    <a:pt x="25192" y="2385"/>
                  </a:cubicBezTo>
                  <a:cubicBezTo>
                    <a:pt x="22560" y="770"/>
                    <a:pt x="19643" y="1"/>
                    <a:pt x="16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0"/>
            <p:cNvSpPr/>
            <p:nvPr/>
          </p:nvSpPr>
          <p:spPr>
            <a:xfrm>
              <a:off x="5389125" y="3228875"/>
              <a:ext cx="769725" cy="674575"/>
            </a:xfrm>
            <a:custGeom>
              <a:rect b="b" l="l" r="r" t="t"/>
              <a:pathLst>
                <a:path extrusionOk="0" h="26983" w="30789">
                  <a:moveTo>
                    <a:pt x="15408" y="0"/>
                  </a:moveTo>
                  <a:cubicBezTo>
                    <a:pt x="10872" y="0"/>
                    <a:pt x="6443" y="2288"/>
                    <a:pt x="3897" y="6438"/>
                  </a:cubicBezTo>
                  <a:cubicBezTo>
                    <a:pt x="1" y="12788"/>
                    <a:pt x="1990" y="21094"/>
                    <a:pt x="8342" y="24989"/>
                  </a:cubicBezTo>
                  <a:cubicBezTo>
                    <a:pt x="10542" y="26339"/>
                    <a:pt x="12978" y="26982"/>
                    <a:pt x="15383" y="26982"/>
                  </a:cubicBezTo>
                  <a:cubicBezTo>
                    <a:pt x="19919" y="26982"/>
                    <a:pt x="24347" y="24695"/>
                    <a:pt x="26893" y="20545"/>
                  </a:cubicBezTo>
                  <a:cubicBezTo>
                    <a:pt x="30789" y="14195"/>
                    <a:pt x="28799" y="5890"/>
                    <a:pt x="22449" y="1993"/>
                  </a:cubicBezTo>
                  <a:cubicBezTo>
                    <a:pt x="20248" y="643"/>
                    <a:pt x="17813" y="0"/>
                    <a:pt x="15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0"/>
            <p:cNvSpPr/>
            <p:nvPr/>
          </p:nvSpPr>
          <p:spPr>
            <a:xfrm>
              <a:off x="5397950" y="3221225"/>
              <a:ext cx="769400" cy="689875"/>
            </a:xfrm>
            <a:custGeom>
              <a:rect b="b" l="l" r="r" t="t"/>
              <a:pathLst>
                <a:path extrusionOk="0" h="27595" w="30776">
                  <a:moveTo>
                    <a:pt x="15068" y="605"/>
                  </a:moveTo>
                  <a:lnTo>
                    <a:pt x="15068" y="606"/>
                  </a:lnTo>
                  <a:cubicBezTo>
                    <a:pt x="17472" y="606"/>
                    <a:pt x="19837" y="1269"/>
                    <a:pt x="21939" y="2557"/>
                  </a:cubicBezTo>
                  <a:cubicBezTo>
                    <a:pt x="28136" y="6360"/>
                    <a:pt x="30084" y="14495"/>
                    <a:pt x="26282" y="20692"/>
                  </a:cubicBezTo>
                  <a:cubicBezTo>
                    <a:pt x="24440" y="23694"/>
                    <a:pt x="21539" y="25797"/>
                    <a:pt x="18114" y="26620"/>
                  </a:cubicBezTo>
                  <a:cubicBezTo>
                    <a:pt x="17086" y="26867"/>
                    <a:pt x="16048" y="26989"/>
                    <a:pt x="15018" y="26989"/>
                  </a:cubicBezTo>
                  <a:cubicBezTo>
                    <a:pt x="12613" y="26989"/>
                    <a:pt x="10248" y="26326"/>
                    <a:pt x="8146" y="25037"/>
                  </a:cubicBezTo>
                  <a:cubicBezTo>
                    <a:pt x="1949" y="21234"/>
                    <a:pt x="1" y="13098"/>
                    <a:pt x="3803" y="6901"/>
                  </a:cubicBezTo>
                  <a:cubicBezTo>
                    <a:pt x="5645" y="3898"/>
                    <a:pt x="8545" y="1794"/>
                    <a:pt x="11971" y="973"/>
                  </a:cubicBezTo>
                  <a:cubicBezTo>
                    <a:pt x="12985" y="730"/>
                    <a:pt x="14025" y="606"/>
                    <a:pt x="15068" y="605"/>
                  </a:cubicBezTo>
                  <a:close/>
                  <a:moveTo>
                    <a:pt x="15067" y="0"/>
                  </a:moveTo>
                  <a:cubicBezTo>
                    <a:pt x="13989" y="0"/>
                    <a:pt x="12904" y="127"/>
                    <a:pt x="11829" y="385"/>
                  </a:cubicBezTo>
                  <a:cubicBezTo>
                    <a:pt x="8247" y="1243"/>
                    <a:pt x="5214" y="3445"/>
                    <a:pt x="3287" y="6585"/>
                  </a:cubicBezTo>
                  <a:cubicBezTo>
                    <a:pt x="1360" y="9725"/>
                    <a:pt x="773" y="13427"/>
                    <a:pt x="1630" y="17010"/>
                  </a:cubicBezTo>
                  <a:cubicBezTo>
                    <a:pt x="2488" y="20592"/>
                    <a:pt x="4690" y="23626"/>
                    <a:pt x="7830" y="25553"/>
                  </a:cubicBezTo>
                  <a:cubicBezTo>
                    <a:pt x="10028" y="26902"/>
                    <a:pt x="12501" y="27595"/>
                    <a:pt x="15017" y="27595"/>
                  </a:cubicBezTo>
                  <a:cubicBezTo>
                    <a:pt x="16107" y="27595"/>
                    <a:pt x="17194" y="27464"/>
                    <a:pt x="18254" y="27209"/>
                  </a:cubicBezTo>
                  <a:cubicBezTo>
                    <a:pt x="21837" y="26352"/>
                    <a:pt x="24871" y="24150"/>
                    <a:pt x="26797" y="21010"/>
                  </a:cubicBezTo>
                  <a:cubicBezTo>
                    <a:pt x="30776" y="14528"/>
                    <a:pt x="28736" y="6018"/>
                    <a:pt x="22255" y="2041"/>
                  </a:cubicBezTo>
                  <a:cubicBezTo>
                    <a:pt x="20056" y="693"/>
                    <a:pt x="17582" y="0"/>
                    <a:pt x="150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0"/>
            <p:cNvSpPr/>
            <p:nvPr/>
          </p:nvSpPr>
          <p:spPr>
            <a:xfrm>
              <a:off x="5574875" y="3337125"/>
              <a:ext cx="352550" cy="456400"/>
            </a:xfrm>
            <a:custGeom>
              <a:rect b="b" l="l" r="r" t="t"/>
              <a:pathLst>
                <a:path extrusionOk="0" h="18256" w="14102">
                  <a:moveTo>
                    <a:pt x="12329" y="0"/>
                  </a:moveTo>
                  <a:cubicBezTo>
                    <a:pt x="12271" y="0"/>
                    <a:pt x="12212" y="5"/>
                    <a:pt x="12152" y="15"/>
                  </a:cubicBezTo>
                  <a:cubicBezTo>
                    <a:pt x="11904" y="55"/>
                    <a:pt x="11702" y="203"/>
                    <a:pt x="11545" y="459"/>
                  </a:cubicBezTo>
                  <a:lnTo>
                    <a:pt x="10101" y="2811"/>
                  </a:lnTo>
                  <a:lnTo>
                    <a:pt x="10101" y="2811"/>
                  </a:lnTo>
                  <a:cubicBezTo>
                    <a:pt x="9021" y="2226"/>
                    <a:pt x="7997" y="1934"/>
                    <a:pt x="7030" y="1934"/>
                  </a:cubicBezTo>
                  <a:cubicBezTo>
                    <a:pt x="7004" y="1934"/>
                    <a:pt x="6979" y="1934"/>
                    <a:pt x="6954" y="1935"/>
                  </a:cubicBezTo>
                  <a:cubicBezTo>
                    <a:pt x="5636" y="1955"/>
                    <a:pt x="4639" y="2515"/>
                    <a:pt x="3964" y="3615"/>
                  </a:cubicBezTo>
                  <a:cubicBezTo>
                    <a:pt x="3687" y="4066"/>
                    <a:pt x="3504" y="4496"/>
                    <a:pt x="3416" y="4902"/>
                  </a:cubicBezTo>
                  <a:cubicBezTo>
                    <a:pt x="3326" y="5309"/>
                    <a:pt x="3305" y="5685"/>
                    <a:pt x="3353" y="6030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5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7"/>
                    <a:pt x="7626" y="11695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299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5" y="12790"/>
                    <a:pt x="4981" y="12633"/>
                    <a:pt x="4749" y="12448"/>
                  </a:cubicBezTo>
                  <a:cubicBezTo>
                    <a:pt x="4425" y="12230"/>
                    <a:pt x="4127" y="11979"/>
                    <a:pt x="3856" y="11698"/>
                  </a:cubicBezTo>
                  <a:cubicBezTo>
                    <a:pt x="3590" y="11422"/>
                    <a:pt x="3398" y="11191"/>
                    <a:pt x="3277" y="11009"/>
                  </a:cubicBezTo>
                  <a:cubicBezTo>
                    <a:pt x="3155" y="10825"/>
                    <a:pt x="3019" y="10601"/>
                    <a:pt x="2865" y="10336"/>
                  </a:cubicBezTo>
                  <a:cubicBezTo>
                    <a:pt x="2711" y="10070"/>
                    <a:pt x="2615" y="9911"/>
                    <a:pt x="2576" y="9855"/>
                  </a:cubicBezTo>
                  <a:cubicBezTo>
                    <a:pt x="2381" y="9549"/>
                    <a:pt x="2158" y="9334"/>
                    <a:pt x="1907" y="9212"/>
                  </a:cubicBezTo>
                  <a:cubicBezTo>
                    <a:pt x="1747" y="9133"/>
                    <a:pt x="1587" y="9094"/>
                    <a:pt x="1426" y="9094"/>
                  </a:cubicBezTo>
                  <a:cubicBezTo>
                    <a:pt x="1333" y="9094"/>
                    <a:pt x="1240" y="9107"/>
                    <a:pt x="1146" y="9134"/>
                  </a:cubicBezTo>
                  <a:cubicBezTo>
                    <a:pt x="897" y="9200"/>
                    <a:pt x="666" y="9321"/>
                    <a:pt x="469" y="9488"/>
                  </a:cubicBezTo>
                  <a:cubicBezTo>
                    <a:pt x="275" y="9653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399"/>
                    <a:pt x="1765" y="13629"/>
                    <a:pt x="3140" y="14642"/>
                  </a:cubicBezTo>
                  <a:lnTo>
                    <a:pt x="3140" y="14642"/>
                  </a:lnTo>
                  <a:lnTo>
                    <a:pt x="1792" y="16838"/>
                  </a:lnTo>
                  <a:cubicBezTo>
                    <a:pt x="1584" y="17176"/>
                    <a:pt x="1569" y="17492"/>
                    <a:pt x="1748" y="17783"/>
                  </a:cubicBezTo>
                  <a:cubicBezTo>
                    <a:pt x="1926" y="18075"/>
                    <a:pt x="2190" y="18231"/>
                    <a:pt x="2539" y="18253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5" y="18256"/>
                    <a:pt x="3176" y="18105"/>
                    <a:pt x="3363" y="17802"/>
                  </a:cubicBezTo>
                  <a:lnTo>
                    <a:pt x="4704" y="15613"/>
                  </a:lnTo>
                  <a:lnTo>
                    <a:pt x="4704" y="15613"/>
                  </a:lnTo>
                  <a:cubicBezTo>
                    <a:pt x="5266" y="15893"/>
                    <a:pt x="5822" y="16094"/>
                    <a:pt x="6373" y="16213"/>
                  </a:cubicBezTo>
                  <a:cubicBezTo>
                    <a:pt x="6728" y="16289"/>
                    <a:pt x="7074" y="16327"/>
                    <a:pt x="7411" y="16327"/>
                  </a:cubicBezTo>
                  <a:cubicBezTo>
                    <a:pt x="7948" y="16327"/>
                    <a:pt x="8463" y="16231"/>
                    <a:pt x="8956" y="16038"/>
                  </a:cubicBezTo>
                  <a:cubicBezTo>
                    <a:pt x="9761" y="15723"/>
                    <a:pt x="10412" y="15144"/>
                    <a:pt x="10909" y="14297"/>
                  </a:cubicBezTo>
                  <a:cubicBezTo>
                    <a:pt x="11222" y="13774"/>
                    <a:pt x="11407" y="13268"/>
                    <a:pt x="11467" y="12781"/>
                  </a:cubicBezTo>
                  <a:cubicBezTo>
                    <a:pt x="11526" y="12294"/>
                    <a:pt x="11464" y="11814"/>
                    <a:pt x="11280" y="11337"/>
                  </a:cubicBezTo>
                  <a:cubicBezTo>
                    <a:pt x="11090" y="10851"/>
                    <a:pt x="10835" y="10393"/>
                    <a:pt x="10521" y="9976"/>
                  </a:cubicBezTo>
                  <a:cubicBezTo>
                    <a:pt x="10199" y="9545"/>
                    <a:pt x="9772" y="9053"/>
                    <a:pt x="9242" y="8499"/>
                  </a:cubicBezTo>
                  <a:lnTo>
                    <a:pt x="7930" y="7166"/>
                  </a:lnTo>
                  <a:cubicBezTo>
                    <a:pt x="7534" y="6779"/>
                    <a:pt x="7284" y="6448"/>
                    <a:pt x="7177" y="6175"/>
                  </a:cubicBezTo>
                  <a:cubicBezTo>
                    <a:pt x="7069" y="5903"/>
                    <a:pt x="7099" y="5630"/>
                    <a:pt x="7265" y="5358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0"/>
                  </a:cubicBezTo>
                  <a:cubicBezTo>
                    <a:pt x="10528" y="6438"/>
                    <a:pt x="11187" y="7093"/>
                    <a:pt x="11758" y="7820"/>
                  </a:cubicBezTo>
                  <a:cubicBezTo>
                    <a:pt x="11991" y="8098"/>
                    <a:pt x="12244" y="8283"/>
                    <a:pt x="12512" y="8377"/>
                  </a:cubicBezTo>
                  <a:cubicBezTo>
                    <a:pt x="12629" y="8417"/>
                    <a:pt x="12743" y="8437"/>
                    <a:pt x="12854" y="8437"/>
                  </a:cubicBezTo>
                  <a:cubicBezTo>
                    <a:pt x="12998" y="8437"/>
                    <a:pt x="13136" y="8403"/>
                    <a:pt x="13269" y="8335"/>
                  </a:cubicBezTo>
                  <a:cubicBezTo>
                    <a:pt x="13497" y="8219"/>
                    <a:pt x="13696" y="8055"/>
                    <a:pt x="13852" y="7853"/>
                  </a:cubicBezTo>
                  <a:cubicBezTo>
                    <a:pt x="14007" y="7653"/>
                    <a:pt x="14088" y="7399"/>
                    <a:pt x="14095" y="7092"/>
                  </a:cubicBezTo>
                  <a:cubicBezTo>
                    <a:pt x="14101" y="6784"/>
                    <a:pt x="14010" y="6490"/>
                    <a:pt x="13820" y="6209"/>
                  </a:cubicBezTo>
                  <a:cubicBezTo>
                    <a:pt x="13579" y="5841"/>
                    <a:pt x="13374" y="5550"/>
                    <a:pt x="13205" y="5334"/>
                  </a:cubicBezTo>
                  <a:cubicBezTo>
                    <a:pt x="13037" y="5117"/>
                    <a:pt x="12777" y="4835"/>
                    <a:pt x="12424" y="4490"/>
                  </a:cubicBezTo>
                  <a:cubicBezTo>
                    <a:pt x="12175" y="4247"/>
                    <a:pt x="11912" y="4019"/>
                    <a:pt x="11636" y="3808"/>
                  </a:cubicBezTo>
                  <a:lnTo>
                    <a:pt x="11636" y="3808"/>
                  </a:lnTo>
                  <a:lnTo>
                    <a:pt x="13104" y="1416"/>
                  </a:lnTo>
                  <a:cubicBezTo>
                    <a:pt x="13252" y="1174"/>
                    <a:pt x="13288" y="933"/>
                    <a:pt x="13214" y="691"/>
                  </a:cubicBezTo>
                  <a:cubicBezTo>
                    <a:pt x="13140" y="447"/>
                    <a:pt x="13006" y="265"/>
                    <a:pt x="12813" y="141"/>
                  </a:cubicBezTo>
                  <a:cubicBezTo>
                    <a:pt x="12667" y="47"/>
                    <a:pt x="12506" y="0"/>
                    <a:pt x="12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5438375" y="3780525"/>
              <a:ext cx="15400" cy="65550"/>
            </a:xfrm>
            <a:custGeom>
              <a:rect b="b" l="l" r="r" t="t"/>
              <a:pathLst>
                <a:path extrusionOk="0" h="2622" w="616">
                  <a:moveTo>
                    <a:pt x="308" y="0"/>
                  </a:moveTo>
                  <a:cubicBezTo>
                    <a:pt x="138" y="0"/>
                    <a:pt x="1" y="141"/>
                    <a:pt x="5" y="310"/>
                  </a:cubicBezTo>
                  <a:lnTo>
                    <a:pt x="5" y="2318"/>
                  </a:lnTo>
                  <a:cubicBezTo>
                    <a:pt x="5" y="2486"/>
                    <a:pt x="140" y="2622"/>
                    <a:pt x="308" y="2622"/>
                  </a:cubicBezTo>
                  <a:cubicBezTo>
                    <a:pt x="475" y="2622"/>
                    <a:pt x="610" y="2486"/>
                    <a:pt x="610" y="2320"/>
                  </a:cubicBezTo>
                  <a:lnTo>
                    <a:pt x="610" y="310"/>
                  </a:lnTo>
                  <a:cubicBezTo>
                    <a:pt x="616" y="141"/>
                    <a:pt x="479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5473850" y="3830725"/>
              <a:ext cx="15350" cy="68525"/>
            </a:xfrm>
            <a:custGeom>
              <a:rect b="b" l="l" r="r" t="t"/>
              <a:pathLst>
                <a:path extrusionOk="0" h="2741" w="614">
                  <a:moveTo>
                    <a:pt x="306" y="0"/>
                  </a:moveTo>
                  <a:cubicBezTo>
                    <a:pt x="137" y="0"/>
                    <a:pt x="0" y="141"/>
                    <a:pt x="4" y="312"/>
                  </a:cubicBezTo>
                  <a:lnTo>
                    <a:pt x="4" y="2438"/>
                  </a:lnTo>
                  <a:cubicBezTo>
                    <a:pt x="4" y="2605"/>
                    <a:pt x="139" y="2740"/>
                    <a:pt x="306" y="2740"/>
                  </a:cubicBezTo>
                  <a:cubicBezTo>
                    <a:pt x="307" y="2740"/>
                    <a:pt x="308" y="2740"/>
                    <a:pt x="309" y="2740"/>
                  </a:cubicBezTo>
                  <a:cubicBezTo>
                    <a:pt x="475" y="2740"/>
                    <a:pt x="610" y="2604"/>
                    <a:pt x="610" y="2438"/>
                  </a:cubicBezTo>
                  <a:lnTo>
                    <a:pt x="610" y="312"/>
                  </a:lnTo>
                  <a:cubicBezTo>
                    <a:pt x="613" y="141"/>
                    <a:pt x="477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5544725" y="3889825"/>
              <a:ext cx="15375" cy="65550"/>
            </a:xfrm>
            <a:custGeom>
              <a:rect b="b" l="l" r="r" t="t"/>
              <a:pathLst>
                <a:path extrusionOk="0" h="2622" w="615">
                  <a:moveTo>
                    <a:pt x="307" y="0"/>
                  </a:moveTo>
                  <a:cubicBezTo>
                    <a:pt x="137" y="0"/>
                    <a:pt x="0" y="141"/>
                    <a:pt x="4" y="310"/>
                  </a:cubicBezTo>
                  <a:lnTo>
                    <a:pt x="4" y="2319"/>
                  </a:lnTo>
                  <a:cubicBezTo>
                    <a:pt x="4" y="2486"/>
                    <a:pt x="141" y="2622"/>
                    <a:pt x="307" y="2622"/>
                  </a:cubicBezTo>
                  <a:cubicBezTo>
                    <a:pt x="474" y="2622"/>
                    <a:pt x="611" y="2486"/>
                    <a:pt x="611" y="2319"/>
                  </a:cubicBezTo>
                  <a:lnTo>
                    <a:pt x="611" y="310"/>
                  </a:lnTo>
                  <a:cubicBezTo>
                    <a:pt x="615" y="141"/>
                    <a:pt x="478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5645250" y="3940225"/>
              <a:ext cx="15175" cy="59450"/>
            </a:xfrm>
            <a:custGeom>
              <a:rect b="b" l="l" r="r" t="t"/>
              <a:pathLst>
                <a:path extrusionOk="0" h="2378" w="607">
                  <a:moveTo>
                    <a:pt x="304" y="0"/>
                  </a:moveTo>
                  <a:cubicBezTo>
                    <a:pt x="136" y="0"/>
                    <a:pt x="1" y="135"/>
                    <a:pt x="1" y="303"/>
                  </a:cubicBezTo>
                  <a:lnTo>
                    <a:pt x="1" y="2076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6"/>
                  </a:cubicBezTo>
                  <a:lnTo>
                    <a:pt x="606" y="303"/>
                  </a:lnTo>
                  <a:cubicBezTo>
                    <a:pt x="606" y="135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5754450" y="3960725"/>
              <a:ext cx="15400" cy="36025"/>
            </a:xfrm>
            <a:custGeom>
              <a:rect b="b" l="l" r="r" t="t"/>
              <a:pathLst>
                <a:path extrusionOk="0" h="1441" w="616">
                  <a:moveTo>
                    <a:pt x="308" y="0"/>
                  </a:moveTo>
                  <a:cubicBezTo>
                    <a:pt x="137" y="0"/>
                    <a:pt x="0" y="140"/>
                    <a:pt x="6" y="310"/>
                  </a:cubicBezTo>
                  <a:lnTo>
                    <a:pt x="6" y="1137"/>
                  </a:lnTo>
                  <a:cubicBezTo>
                    <a:pt x="4" y="1305"/>
                    <a:pt x="141" y="1441"/>
                    <a:pt x="308" y="1441"/>
                  </a:cubicBezTo>
                  <a:cubicBezTo>
                    <a:pt x="476" y="1441"/>
                    <a:pt x="611" y="1305"/>
                    <a:pt x="611" y="1137"/>
                  </a:cubicBezTo>
                  <a:lnTo>
                    <a:pt x="611" y="310"/>
                  </a:lnTo>
                  <a:cubicBezTo>
                    <a:pt x="615" y="140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0"/>
            <p:cNvSpPr/>
            <p:nvPr/>
          </p:nvSpPr>
          <p:spPr>
            <a:xfrm>
              <a:off x="5970200" y="3919700"/>
              <a:ext cx="15175" cy="47500"/>
            </a:xfrm>
            <a:custGeom>
              <a:rect b="b" l="l" r="r" t="t"/>
              <a:pathLst>
                <a:path extrusionOk="0" h="1900" w="607">
                  <a:moveTo>
                    <a:pt x="303" y="1"/>
                  </a:moveTo>
                  <a:cubicBezTo>
                    <a:pt x="139" y="1"/>
                    <a:pt x="4" y="132"/>
                    <a:pt x="1" y="298"/>
                  </a:cubicBezTo>
                  <a:lnTo>
                    <a:pt x="1" y="1597"/>
                  </a:lnTo>
                  <a:cubicBezTo>
                    <a:pt x="1" y="1764"/>
                    <a:pt x="136" y="1899"/>
                    <a:pt x="304" y="1899"/>
                  </a:cubicBezTo>
                  <a:cubicBezTo>
                    <a:pt x="471" y="1899"/>
                    <a:pt x="606" y="1764"/>
                    <a:pt x="606" y="1597"/>
                  </a:cubicBezTo>
                  <a:lnTo>
                    <a:pt x="606" y="298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0"/>
            <p:cNvSpPr/>
            <p:nvPr/>
          </p:nvSpPr>
          <p:spPr>
            <a:xfrm>
              <a:off x="6017450" y="3869500"/>
              <a:ext cx="15200" cy="65200"/>
            </a:xfrm>
            <a:custGeom>
              <a:rect b="b" l="l" r="r" t="t"/>
              <a:pathLst>
                <a:path extrusionOk="0" h="2608" w="608">
                  <a:moveTo>
                    <a:pt x="304" y="1"/>
                  </a:moveTo>
                  <a:cubicBezTo>
                    <a:pt x="140" y="1"/>
                    <a:pt x="5" y="132"/>
                    <a:pt x="1" y="296"/>
                  </a:cubicBezTo>
                  <a:lnTo>
                    <a:pt x="1" y="2306"/>
                  </a:lnTo>
                  <a:cubicBezTo>
                    <a:pt x="0" y="2472"/>
                    <a:pt x="137" y="2608"/>
                    <a:pt x="304" y="2608"/>
                  </a:cubicBezTo>
                  <a:cubicBezTo>
                    <a:pt x="472" y="2608"/>
                    <a:pt x="607" y="2472"/>
                    <a:pt x="607" y="2306"/>
                  </a:cubicBezTo>
                  <a:lnTo>
                    <a:pt x="607" y="296"/>
                  </a:lnTo>
                  <a:cubicBezTo>
                    <a:pt x="603" y="132"/>
                    <a:pt x="469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0"/>
            <p:cNvSpPr/>
            <p:nvPr/>
          </p:nvSpPr>
          <p:spPr>
            <a:xfrm>
              <a:off x="5377275" y="3140950"/>
              <a:ext cx="793475" cy="793500"/>
            </a:xfrm>
            <a:custGeom>
              <a:rect b="b" l="l" r="r" t="t"/>
              <a:pathLst>
                <a:path extrusionOk="0" h="31740" w="31739">
                  <a:moveTo>
                    <a:pt x="15869" y="0"/>
                  </a:moveTo>
                  <a:cubicBezTo>
                    <a:pt x="11660" y="0"/>
                    <a:pt x="7624" y="1672"/>
                    <a:pt x="4648" y="4648"/>
                  </a:cubicBezTo>
                  <a:cubicBezTo>
                    <a:pt x="1671" y="7625"/>
                    <a:pt x="1" y="11661"/>
                    <a:pt x="1" y="15870"/>
                  </a:cubicBezTo>
                  <a:cubicBezTo>
                    <a:pt x="1" y="20079"/>
                    <a:pt x="1671" y="24114"/>
                    <a:pt x="4648" y="27091"/>
                  </a:cubicBezTo>
                  <a:cubicBezTo>
                    <a:pt x="7624" y="30067"/>
                    <a:pt x="11660" y="31739"/>
                    <a:pt x="15869" y="31739"/>
                  </a:cubicBezTo>
                  <a:cubicBezTo>
                    <a:pt x="20078" y="31739"/>
                    <a:pt x="24115" y="30067"/>
                    <a:pt x="27090" y="27091"/>
                  </a:cubicBezTo>
                  <a:cubicBezTo>
                    <a:pt x="30066" y="24114"/>
                    <a:pt x="31738" y="20079"/>
                    <a:pt x="31738" y="15870"/>
                  </a:cubicBezTo>
                  <a:cubicBezTo>
                    <a:pt x="31738" y="11661"/>
                    <a:pt x="30066" y="7625"/>
                    <a:pt x="27090" y="4648"/>
                  </a:cubicBezTo>
                  <a:cubicBezTo>
                    <a:pt x="24115" y="1672"/>
                    <a:pt x="20078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0"/>
            <p:cNvSpPr/>
            <p:nvPr/>
          </p:nvSpPr>
          <p:spPr>
            <a:xfrm>
              <a:off x="5355650" y="3133475"/>
              <a:ext cx="879600" cy="808675"/>
            </a:xfrm>
            <a:custGeom>
              <a:rect b="b" l="l" r="r" t="t"/>
              <a:pathLst>
                <a:path extrusionOk="0" h="32347" w="35184">
                  <a:moveTo>
                    <a:pt x="16767" y="607"/>
                  </a:moveTo>
                  <a:cubicBezTo>
                    <a:pt x="19629" y="607"/>
                    <a:pt x="22437" y="1401"/>
                    <a:pt x="24876" y="2901"/>
                  </a:cubicBezTo>
                  <a:cubicBezTo>
                    <a:pt x="32192" y="7390"/>
                    <a:pt x="34492" y="16994"/>
                    <a:pt x="30003" y="24309"/>
                  </a:cubicBezTo>
                  <a:cubicBezTo>
                    <a:pt x="27829" y="27854"/>
                    <a:pt x="24405" y="30340"/>
                    <a:pt x="20361" y="31308"/>
                  </a:cubicBezTo>
                  <a:cubicBezTo>
                    <a:pt x="19147" y="31598"/>
                    <a:pt x="17922" y="31742"/>
                    <a:pt x="16705" y="31742"/>
                  </a:cubicBezTo>
                  <a:cubicBezTo>
                    <a:pt x="13867" y="31742"/>
                    <a:pt x="11076" y="30960"/>
                    <a:pt x="8595" y="29438"/>
                  </a:cubicBezTo>
                  <a:cubicBezTo>
                    <a:pt x="5050" y="27263"/>
                    <a:pt x="2565" y="23839"/>
                    <a:pt x="1596" y="19796"/>
                  </a:cubicBezTo>
                  <a:cubicBezTo>
                    <a:pt x="627" y="15752"/>
                    <a:pt x="1293" y="11573"/>
                    <a:pt x="3466" y="8030"/>
                  </a:cubicBezTo>
                  <a:cubicBezTo>
                    <a:pt x="6402" y="3245"/>
                    <a:pt x="11522" y="607"/>
                    <a:pt x="16760" y="607"/>
                  </a:cubicBezTo>
                  <a:cubicBezTo>
                    <a:pt x="16762" y="607"/>
                    <a:pt x="16764" y="607"/>
                    <a:pt x="16767" y="607"/>
                  </a:cubicBezTo>
                  <a:close/>
                  <a:moveTo>
                    <a:pt x="16761" y="0"/>
                  </a:moveTo>
                  <a:cubicBezTo>
                    <a:pt x="11319" y="0"/>
                    <a:pt x="5999" y="2742"/>
                    <a:pt x="2951" y="7710"/>
                  </a:cubicBezTo>
                  <a:cubicBezTo>
                    <a:pt x="691" y="11393"/>
                    <a:pt x="1" y="15735"/>
                    <a:pt x="1008" y="19936"/>
                  </a:cubicBezTo>
                  <a:cubicBezTo>
                    <a:pt x="2013" y="24137"/>
                    <a:pt x="4595" y="27695"/>
                    <a:pt x="8277" y="29953"/>
                  </a:cubicBezTo>
                  <a:cubicBezTo>
                    <a:pt x="10855" y="31536"/>
                    <a:pt x="13755" y="32347"/>
                    <a:pt x="16705" y="32347"/>
                  </a:cubicBezTo>
                  <a:cubicBezTo>
                    <a:pt x="17984" y="32346"/>
                    <a:pt x="19259" y="32195"/>
                    <a:pt x="20501" y="31896"/>
                  </a:cubicBezTo>
                  <a:cubicBezTo>
                    <a:pt x="24704" y="30890"/>
                    <a:pt x="28260" y="28307"/>
                    <a:pt x="30520" y="24626"/>
                  </a:cubicBezTo>
                  <a:cubicBezTo>
                    <a:pt x="35183" y="17024"/>
                    <a:pt x="32792" y="7048"/>
                    <a:pt x="25192" y="2384"/>
                  </a:cubicBezTo>
                  <a:cubicBezTo>
                    <a:pt x="22560" y="769"/>
                    <a:pt x="19644" y="0"/>
                    <a:pt x="16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0"/>
            <p:cNvSpPr/>
            <p:nvPr/>
          </p:nvSpPr>
          <p:spPr>
            <a:xfrm>
              <a:off x="5377250" y="308787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7"/>
                    <a:pt x="11661" y="31740"/>
                    <a:pt x="15870" y="31740"/>
                  </a:cubicBezTo>
                  <a:cubicBezTo>
                    <a:pt x="20079" y="31740"/>
                    <a:pt x="24116" y="30067"/>
                    <a:pt x="27091" y="27092"/>
                  </a:cubicBezTo>
                  <a:cubicBezTo>
                    <a:pt x="30067" y="24115"/>
                    <a:pt x="31739" y="20079"/>
                    <a:pt x="31739" y="15870"/>
                  </a:cubicBezTo>
                  <a:cubicBezTo>
                    <a:pt x="31739" y="11661"/>
                    <a:pt x="30067" y="7625"/>
                    <a:pt x="27091" y="4648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0"/>
            <p:cNvSpPr/>
            <p:nvPr/>
          </p:nvSpPr>
          <p:spPr>
            <a:xfrm>
              <a:off x="5355650" y="3080150"/>
              <a:ext cx="836700" cy="808725"/>
            </a:xfrm>
            <a:custGeom>
              <a:rect b="b" l="l" r="r" t="t"/>
              <a:pathLst>
                <a:path extrusionOk="0" h="32349" w="33468">
                  <a:moveTo>
                    <a:pt x="16762" y="606"/>
                  </a:moveTo>
                  <a:cubicBezTo>
                    <a:pt x="19601" y="606"/>
                    <a:pt x="22393" y="1389"/>
                    <a:pt x="24874" y="2911"/>
                  </a:cubicBezTo>
                  <a:cubicBezTo>
                    <a:pt x="28419" y="5086"/>
                    <a:pt x="30904" y="8510"/>
                    <a:pt x="31873" y="12554"/>
                  </a:cubicBezTo>
                  <a:cubicBezTo>
                    <a:pt x="32842" y="16597"/>
                    <a:pt x="32176" y="20776"/>
                    <a:pt x="30003" y="24320"/>
                  </a:cubicBezTo>
                  <a:cubicBezTo>
                    <a:pt x="27067" y="29103"/>
                    <a:pt x="21946" y="31741"/>
                    <a:pt x="16707" y="31741"/>
                  </a:cubicBezTo>
                  <a:cubicBezTo>
                    <a:pt x="13933" y="31741"/>
                    <a:pt x="11126" y="31001"/>
                    <a:pt x="8593" y="29448"/>
                  </a:cubicBezTo>
                  <a:cubicBezTo>
                    <a:pt x="5050" y="27273"/>
                    <a:pt x="2564" y="23849"/>
                    <a:pt x="1596" y="19806"/>
                  </a:cubicBezTo>
                  <a:cubicBezTo>
                    <a:pt x="627" y="15761"/>
                    <a:pt x="1291" y="11583"/>
                    <a:pt x="3466" y="8039"/>
                  </a:cubicBezTo>
                  <a:cubicBezTo>
                    <a:pt x="5640" y="4494"/>
                    <a:pt x="9065" y="2009"/>
                    <a:pt x="13108" y="1041"/>
                  </a:cubicBezTo>
                  <a:cubicBezTo>
                    <a:pt x="14305" y="754"/>
                    <a:pt x="15532" y="608"/>
                    <a:pt x="16762" y="606"/>
                  </a:cubicBezTo>
                  <a:close/>
                  <a:moveTo>
                    <a:pt x="16765" y="0"/>
                  </a:moveTo>
                  <a:cubicBezTo>
                    <a:pt x="15501" y="0"/>
                    <a:pt x="14228" y="149"/>
                    <a:pt x="12968" y="451"/>
                  </a:cubicBezTo>
                  <a:cubicBezTo>
                    <a:pt x="8766" y="1457"/>
                    <a:pt x="5209" y="4038"/>
                    <a:pt x="2951" y="7721"/>
                  </a:cubicBezTo>
                  <a:cubicBezTo>
                    <a:pt x="691" y="11405"/>
                    <a:pt x="1" y="15745"/>
                    <a:pt x="1006" y="19947"/>
                  </a:cubicBezTo>
                  <a:cubicBezTo>
                    <a:pt x="2013" y="24148"/>
                    <a:pt x="4595" y="27705"/>
                    <a:pt x="8277" y="29964"/>
                  </a:cubicBezTo>
                  <a:cubicBezTo>
                    <a:pt x="10810" y="31522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5"/>
                    <a:pt x="30518" y="24637"/>
                  </a:cubicBezTo>
                  <a:cubicBezTo>
                    <a:pt x="32778" y="20954"/>
                    <a:pt x="33468" y="16611"/>
                    <a:pt x="32461" y="12412"/>
                  </a:cubicBezTo>
                  <a:cubicBezTo>
                    <a:pt x="31455" y="8212"/>
                    <a:pt x="28875" y="4654"/>
                    <a:pt x="25192" y="2394"/>
                  </a:cubicBezTo>
                  <a:cubicBezTo>
                    <a:pt x="22614" y="813"/>
                    <a:pt x="19714" y="0"/>
                    <a:pt x="1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0"/>
            <p:cNvSpPr/>
            <p:nvPr/>
          </p:nvSpPr>
          <p:spPr>
            <a:xfrm>
              <a:off x="5436750" y="3147400"/>
              <a:ext cx="674475" cy="674450"/>
            </a:xfrm>
            <a:custGeom>
              <a:rect b="b" l="l" r="r" t="t"/>
              <a:pathLst>
                <a:path extrusionOk="0" h="26978" w="26979">
                  <a:moveTo>
                    <a:pt x="13490" y="0"/>
                  </a:moveTo>
                  <a:cubicBezTo>
                    <a:pt x="9912" y="0"/>
                    <a:pt x="6482" y="1421"/>
                    <a:pt x="3952" y="3951"/>
                  </a:cubicBezTo>
                  <a:cubicBezTo>
                    <a:pt x="1422" y="6480"/>
                    <a:pt x="1" y="9912"/>
                    <a:pt x="1" y="13489"/>
                  </a:cubicBezTo>
                  <a:cubicBezTo>
                    <a:pt x="1" y="17066"/>
                    <a:pt x="1422" y="20498"/>
                    <a:pt x="3952" y="23027"/>
                  </a:cubicBezTo>
                  <a:cubicBezTo>
                    <a:pt x="6482" y="25557"/>
                    <a:pt x="9912" y="26978"/>
                    <a:pt x="13490" y="26978"/>
                  </a:cubicBezTo>
                  <a:cubicBezTo>
                    <a:pt x="17067" y="26978"/>
                    <a:pt x="20499" y="25557"/>
                    <a:pt x="23029" y="23027"/>
                  </a:cubicBezTo>
                  <a:cubicBezTo>
                    <a:pt x="25558" y="20498"/>
                    <a:pt x="26979" y="17066"/>
                    <a:pt x="26979" y="13489"/>
                  </a:cubicBezTo>
                  <a:cubicBezTo>
                    <a:pt x="26979" y="9912"/>
                    <a:pt x="25558" y="6480"/>
                    <a:pt x="23029" y="3951"/>
                  </a:cubicBezTo>
                  <a:cubicBezTo>
                    <a:pt x="20499" y="1421"/>
                    <a:pt x="17067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0"/>
            <p:cNvSpPr/>
            <p:nvPr/>
          </p:nvSpPr>
          <p:spPr>
            <a:xfrm>
              <a:off x="5380700" y="3139875"/>
              <a:ext cx="786650" cy="689700"/>
            </a:xfrm>
            <a:custGeom>
              <a:rect b="b" l="l" r="r" t="t"/>
              <a:pathLst>
                <a:path extrusionOk="0" h="27588" w="31466">
                  <a:moveTo>
                    <a:pt x="15754" y="606"/>
                  </a:moveTo>
                  <a:lnTo>
                    <a:pt x="15754" y="607"/>
                  </a:lnTo>
                  <a:cubicBezTo>
                    <a:pt x="15756" y="607"/>
                    <a:pt x="15759" y="607"/>
                    <a:pt x="15761" y="607"/>
                  </a:cubicBezTo>
                  <a:cubicBezTo>
                    <a:pt x="18186" y="607"/>
                    <a:pt x="20563" y="1279"/>
                    <a:pt x="22629" y="2550"/>
                  </a:cubicBezTo>
                  <a:cubicBezTo>
                    <a:pt x="28826" y="6351"/>
                    <a:pt x="30774" y="14488"/>
                    <a:pt x="26972" y="20684"/>
                  </a:cubicBezTo>
                  <a:cubicBezTo>
                    <a:pt x="25130" y="23687"/>
                    <a:pt x="22229" y="25790"/>
                    <a:pt x="18804" y="26612"/>
                  </a:cubicBezTo>
                  <a:cubicBezTo>
                    <a:pt x="17776" y="26859"/>
                    <a:pt x="16738" y="26981"/>
                    <a:pt x="15707" y="26981"/>
                  </a:cubicBezTo>
                  <a:cubicBezTo>
                    <a:pt x="13303" y="26981"/>
                    <a:pt x="10938" y="26318"/>
                    <a:pt x="8836" y="25029"/>
                  </a:cubicBezTo>
                  <a:cubicBezTo>
                    <a:pt x="2640" y="21226"/>
                    <a:pt x="691" y="13091"/>
                    <a:pt x="4493" y="6895"/>
                  </a:cubicBezTo>
                  <a:cubicBezTo>
                    <a:pt x="6978" y="2842"/>
                    <a:pt x="11316" y="606"/>
                    <a:pt x="15754" y="606"/>
                  </a:cubicBezTo>
                  <a:close/>
                  <a:moveTo>
                    <a:pt x="15755" y="0"/>
                  </a:moveTo>
                  <a:cubicBezTo>
                    <a:pt x="11113" y="0"/>
                    <a:pt x="6578" y="2339"/>
                    <a:pt x="3977" y="6577"/>
                  </a:cubicBezTo>
                  <a:cubicBezTo>
                    <a:pt x="0" y="13059"/>
                    <a:pt x="2038" y="21569"/>
                    <a:pt x="8520" y="25544"/>
                  </a:cubicBezTo>
                  <a:cubicBezTo>
                    <a:pt x="10718" y="26894"/>
                    <a:pt x="13191" y="27588"/>
                    <a:pt x="15707" y="27588"/>
                  </a:cubicBezTo>
                  <a:cubicBezTo>
                    <a:pt x="16797" y="27586"/>
                    <a:pt x="17884" y="27457"/>
                    <a:pt x="18944" y="27202"/>
                  </a:cubicBezTo>
                  <a:cubicBezTo>
                    <a:pt x="22527" y="26344"/>
                    <a:pt x="25561" y="24142"/>
                    <a:pt x="27487" y="21002"/>
                  </a:cubicBezTo>
                  <a:cubicBezTo>
                    <a:pt x="31466" y="14519"/>
                    <a:pt x="29429" y="6012"/>
                    <a:pt x="22945" y="2033"/>
                  </a:cubicBezTo>
                  <a:cubicBezTo>
                    <a:pt x="20700" y="656"/>
                    <a:pt x="18213" y="0"/>
                    <a:pt x="157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5574875" y="3255600"/>
              <a:ext cx="352550" cy="456400"/>
            </a:xfrm>
            <a:custGeom>
              <a:rect b="b" l="l" r="r" t="t"/>
              <a:pathLst>
                <a:path extrusionOk="0" h="18256" w="14102">
                  <a:moveTo>
                    <a:pt x="12329" y="0"/>
                  </a:moveTo>
                  <a:cubicBezTo>
                    <a:pt x="12272" y="0"/>
                    <a:pt x="12212" y="5"/>
                    <a:pt x="12152" y="15"/>
                  </a:cubicBezTo>
                  <a:cubicBezTo>
                    <a:pt x="11904" y="54"/>
                    <a:pt x="11702" y="203"/>
                    <a:pt x="11545" y="459"/>
                  </a:cubicBezTo>
                  <a:lnTo>
                    <a:pt x="10100" y="2812"/>
                  </a:lnTo>
                  <a:lnTo>
                    <a:pt x="10100" y="2812"/>
                  </a:lnTo>
                  <a:cubicBezTo>
                    <a:pt x="9019" y="2227"/>
                    <a:pt x="7994" y="1934"/>
                    <a:pt x="7025" y="1934"/>
                  </a:cubicBezTo>
                  <a:cubicBezTo>
                    <a:pt x="7001" y="1934"/>
                    <a:pt x="6978" y="1934"/>
                    <a:pt x="6954" y="1935"/>
                  </a:cubicBezTo>
                  <a:cubicBezTo>
                    <a:pt x="5636" y="1956"/>
                    <a:pt x="4639" y="2516"/>
                    <a:pt x="3964" y="3615"/>
                  </a:cubicBezTo>
                  <a:cubicBezTo>
                    <a:pt x="3687" y="4067"/>
                    <a:pt x="3504" y="4496"/>
                    <a:pt x="3416" y="4904"/>
                  </a:cubicBezTo>
                  <a:cubicBezTo>
                    <a:pt x="3326" y="5310"/>
                    <a:pt x="3305" y="5687"/>
                    <a:pt x="3353" y="6032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5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7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4" y="12790"/>
                    <a:pt x="4981" y="12633"/>
                    <a:pt x="4749" y="12448"/>
                  </a:cubicBezTo>
                  <a:cubicBezTo>
                    <a:pt x="4425" y="12230"/>
                    <a:pt x="4126" y="11979"/>
                    <a:pt x="3856" y="11698"/>
                  </a:cubicBezTo>
                  <a:cubicBezTo>
                    <a:pt x="3590" y="11422"/>
                    <a:pt x="3398" y="11191"/>
                    <a:pt x="3277" y="11009"/>
                  </a:cubicBezTo>
                  <a:cubicBezTo>
                    <a:pt x="3155" y="10825"/>
                    <a:pt x="3019" y="10601"/>
                    <a:pt x="2865" y="10336"/>
                  </a:cubicBezTo>
                  <a:cubicBezTo>
                    <a:pt x="2711" y="10070"/>
                    <a:pt x="2615" y="9910"/>
                    <a:pt x="2576" y="9855"/>
                  </a:cubicBezTo>
                  <a:cubicBezTo>
                    <a:pt x="2381" y="9549"/>
                    <a:pt x="2158" y="9334"/>
                    <a:pt x="1907" y="9212"/>
                  </a:cubicBezTo>
                  <a:cubicBezTo>
                    <a:pt x="1747" y="9133"/>
                    <a:pt x="1587" y="9094"/>
                    <a:pt x="1426" y="9094"/>
                  </a:cubicBezTo>
                  <a:cubicBezTo>
                    <a:pt x="1333" y="9094"/>
                    <a:pt x="1240" y="9107"/>
                    <a:pt x="1146" y="9134"/>
                  </a:cubicBezTo>
                  <a:cubicBezTo>
                    <a:pt x="897" y="9200"/>
                    <a:pt x="666" y="9321"/>
                    <a:pt x="469" y="9488"/>
                  </a:cubicBezTo>
                  <a:cubicBezTo>
                    <a:pt x="275" y="9653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399"/>
                    <a:pt x="1765" y="13629"/>
                    <a:pt x="3140" y="14641"/>
                  </a:cubicBezTo>
                  <a:lnTo>
                    <a:pt x="3140" y="14641"/>
                  </a:lnTo>
                  <a:lnTo>
                    <a:pt x="1792" y="16838"/>
                  </a:lnTo>
                  <a:cubicBezTo>
                    <a:pt x="1584" y="17177"/>
                    <a:pt x="1569" y="17492"/>
                    <a:pt x="1748" y="17783"/>
                  </a:cubicBezTo>
                  <a:cubicBezTo>
                    <a:pt x="1926" y="18074"/>
                    <a:pt x="2190" y="18231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4" y="18256"/>
                    <a:pt x="3176" y="18104"/>
                    <a:pt x="3363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6" y="15893"/>
                    <a:pt x="5822" y="16093"/>
                    <a:pt x="6373" y="16213"/>
                  </a:cubicBezTo>
                  <a:cubicBezTo>
                    <a:pt x="6729" y="16289"/>
                    <a:pt x="7075" y="16328"/>
                    <a:pt x="7414" y="16328"/>
                  </a:cubicBezTo>
                  <a:cubicBezTo>
                    <a:pt x="7949" y="16328"/>
                    <a:pt x="8463" y="16232"/>
                    <a:pt x="8956" y="16038"/>
                  </a:cubicBezTo>
                  <a:cubicBezTo>
                    <a:pt x="9761" y="15723"/>
                    <a:pt x="10412" y="15144"/>
                    <a:pt x="10909" y="14299"/>
                  </a:cubicBezTo>
                  <a:cubicBezTo>
                    <a:pt x="11222" y="13774"/>
                    <a:pt x="11407" y="13268"/>
                    <a:pt x="11467" y="12781"/>
                  </a:cubicBezTo>
                  <a:cubicBezTo>
                    <a:pt x="11526" y="12296"/>
                    <a:pt x="11464" y="11814"/>
                    <a:pt x="11280" y="11337"/>
                  </a:cubicBezTo>
                  <a:cubicBezTo>
                    <a:pt x="11090" y="10851"/>
                    <a:pt x="10835" y="10394"/>
                    <a:pt x="10521" y="9978"/>
                  </a:cubicBezTo>
                  <a:cubicBezTo>
                    <a:pt x="10199" y="9547"/>
                    <a:pt x="9772" y="9054"/>
                    <a:pt x="9242" y="8501"/>
                  </a:cubicBezTo>
                  <a:lnTo>
                    <a:pt x="7930" y="7166"/>
                  </a:lnTo>
                  <a:cubicBezTo>
                    <a:pt x="7534" y="6779"/>
                    <a:pt x="7284" y="6448"/>
                    <a:pt x="7177" y="6176"/>
                  </a:cubicBezTo>
                  <a:cubicBezTo>
                    <a:pt x="7069" y="5903"/>
                    <a:pt x="7099" y="5631"/>
                    <a:pt x="7265" y="5360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1"/>
                  </a:cubicBezTo>
                  <a:cubicBezTo>
                    <a:pt x="10528" y="6439"/>
                    <a:pt x="11187" y="7093"/>
                    <a:pt x="11758" y="7821"/>
                  </a:cubicBezTo>
                  <a:cubicBezTo>
                    <a:pt x="11991" y="8098"/>
                    <a:pt x="12244" y="8285"/>
                    <a:pt x="12512" y="8377"/>
                  </a:cubicBezTo>
                  <a:cubicBezTo>
                    <a:pt x="12630" y="8417"/>
                    <a:pt x="12744" y="8438"/>
                    <a:pt x="12855" y="8438"/>
                  </a:cubicBezTo>
                  <a:cubicBezTo>
                    <a:pt x="12999" y="8438"/>
                    <a:pt x="13137" y="8404"/>
                    <a:pt x="13269" y="8335"/>
                  </a:cubicBezTo>
                  <a:cubicBezTo>
                    <a:pt x="13497" y="8221"/>
                    <a:pt x="13696" y="8055"/>
                    <a:pt x="13852" y="7854"/>
                  </a:cubicBezTo>
                  <a:cubicBezTo>
                    <a:pt x="14007" y="7653"/>
                    <a:pt x="14088" y="7399"/>
                    <a:pt x="14095" y="7093"/>
                  </a:cubicBezTo>
                  <a:cubicBezTo>
                    <a:pt x="14101" y="6786"/>
                    <a:pt x="14010" y="6491"/>
                    <a:pt x="13820" y="6209"/>
                  </a:cubicBezTo>
                  <a:cubicBezTo>
                    <a:pt x="13579" y="5843"/>
                    <a:pt x="13374" y="5551"/>
                    <a:pt x="13205" y="5334"/>
                  </a:cubicBezTo>
                  <a:cubicBezTo>
                    <a:pt x="13037" y="5117"/>
                    <a:pt x="12777" y="4836"/>
                    <a:pt x="12424" y="4490"/>
                  </a:cubicBezTo>
                  <a:cubicBezTo>
                    <a:pt x="12175" y="4247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5"/>
                  </a:lnTo>
                  <a:cubicBezTo>
                    <a:pt x="13252" y="1174"/>
                    <a:pt x="13288" y="933"/>
                    <a:pt x="13214" y="690"/>
                  </a:cubicBezTo>
                  <a:cubicBezTo>
                    <a:pt x="13140" y="448"/>
                    <a:pt x="13006" y="264"/>
                    <a:pt x="12813" y="140"/>
                  </a:cubicBezTo>
                  <a:cubicBezTo>
                    <a:pt x="12667" y="47"/>
                    <a:pt x="12506" y="0"/>
                    <a:pt x="12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5438475" y="3699350"/>
              <a:ext cx="15200" cy="65200"/>
            </a:xfrm>
            <a:custGeom>
              <a:rect b="b" l="l" r="r" t="t"/>
              <a:pathLst>
                <a:path extrusionOk="0" h="2608" w="608">
                  <a:moveTo>
                    <a:pt x="304" y="1"/>
                  </a:moveTo>
                  <a:cubicBezTo>
                    <a:pt x="140" y="1"/>
                    <a:pt x="5" y="132"/>
                    <a:pt x="1" y="296"/>
                  </a:cubicBezTo>
                  <a:lnTo>
                    <a:pt x="1" y="2306"/>
                  </a:lnTo>
                  <a:cubicBezTo>
                    <a:pt x="1" y="2473"/>
                    <a:pt x="136" y="2608"/>
                    <a:pt x="304" y="2608"/>
                  </a:cubicBezTo>
                  <a:cubicBezTo>
                    <a:pt x="471" y="2608"/>
                    <a:pt x="608" y="2473"/>
                    <a:pt x="606" y="2306"/>
                  </a:cubicBezTo>
                  <a:lnTo>
                    <a:pt x="606" y="296"/>
                  </a:lnTo>
                  <a:cubicBezTo>
                    <a:pt x="604" y="13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5473950" y="3749550"/>
              <a:ext cx="15150" cy="68175"/>
            </a:xfrm>
            <a:custGeom>
              <a:rect b="b" l="l" r="r" t="t"/>
              <a:pathLst>
                <a:path extrusionOk="0" h="2727" w="606">
                  <a:moveTo>
                    <a:pt x="302" y="1"/>
                  </a:moveTo>
                  <a:cubicBezTo>
                    <a:pt x="138" y="1"/>
                    <a:pt x="4" y="132"/>
                    <a:pt x="0" y="298"/>
                  </a:cubicBezTo>
                  <a:lnTo>
                    <a:pt x="0" y="2424"/>
                  </a:lnTo>
                  <a:cubicBezTo>
                    <a:pt x="0" y="2591"/>
                    <a:pt x="135" y="2727"/>
                    <a:pt x="302" y="2727"/>
                  </a:cubicBezTo>
                  <a:cubicBezTo>
                    <a:pt x="470" y="2727"/>
                    <a:pt x="606" y="2591"/>
                    <a:pt x="606" y="2424"/>
                  </a:cubicBezTo>
                  <a:lnTo>
                    <a:pt x="606" y="298"/>
                  </a:lnTo>
                  <a:cubicBezTo>
                    <a:pt x="602" y="132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5544825" y="3808650"/>
              <a:ext cx="15175" cy="65200"/>
            </a:xfrm>
            <a:custGeom>
              <a:rect b="b" l="l" r="r" t="t"/>
              <a:pathLst>
                <a:path extrusionOk="0" h="2608" w="607">
                  <a:moveTo>
                    <a:pt x="303" y="1"/>
                  </a:moveTo>
                  <a:cubicBezTo>
                    <a:pt x="139" y="1"/>
                    <a:pt x="4" y="132"/>
                    <a:pt x="0" y="296"/>
                  </a:cubicBezTo>
                  <a:lnTo>
                    <a:pt x="0" y="2306"/>
                  </a:lnTo>
                  <a:cubicBezTo>
                    <a:pt x="0" y="2472"/>
                    <a:pt x="137" y="2608"/>
                    <a:pt x="303" y="2608"/>
                  </a:cubicBezTo>
                  <a:cubicBezTo>
                    <a:pt x="470" y="2608"/>
                    <a:pt x="607" y="2472"/>
                    <a:pt x="607" y="2306"/>
                  </a:cubicBezTo>
                  <a:lnTo>
                    <a:pt x="607" y="296"/>
                  </a:lnTo>
                  <a:cubicBezTo>
                    <a:pt x="603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5645250" y="3858700"/>
              <a:ext cx="15175" cy="59475"/>
            </a:xfrm>
            <a:custGeom>
              <a:rect b="b" l="l" r="r" t="t"/>
              <a:pathLst>
                <a:path extrusionOk="0" h="2379" w="607">
                  <a:moveTo>
                    <a:pt x="304" y="0"/>
                  </a:moveTo>
                  <a:cubicBezTo>
                    <a:pt x="136" y="0"/>
                    <a:pt x="1" y="136"/>
                    <a:pt x="1" y="304"/>
                  </a:cubicBezTo>
                  <a:lnTo>
                    <a:pt x="1" y="2075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5"/>
                  </a:cubicBezTo>
                  <a:lnTo>
                    <a:pt x="606" y="304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5754550" y="3879550"/>
              <a:ext cx="15200" cy="35675"/>
            </a:xfrm>
            <a:custGeom>
              <a:rect b="b" l="l" r="r" t="t"/>
              <a:pathLst>
                <a:path extrusionOk="0" h="1427" w="608">
                  <a:moveTo>
                    <a:pt x="304" y="1"/>
                  </a:moveTo>
                  <a:cubicBezTo>
                    <a:pt x="140" y="1"/>
                    <a:pt x="4" y="132"/>
                    <a:pt x="2" y="297"/>
                  </a:cubicBezTo>
                  <a:lnTo>
                    <a:pt x="2" y="1123"/>
                  </a:lnTo>
                  <a:cubicBezTo>
                    <a:pt x="0" y="1290"/>
                    <a:pt x="137" y="1427"/>
                    <a:pt x="304" y="1427"/>
                  </a:cubicBezTo>
                  <a:cubicBezTo>
                    <a:pt x="472" y="1427"/>
                    <a:pt x="607" y="1290"/>
                    <a:pt x="607" y="1123"/>
                  </a:cubicBezTo>
                  <a:lnTo>
                    <a:pt x="607" y="297"/>
                  </a:lnTo>
                  <a:cubicBezTo>
                    <a:pt x="603" y="13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5970200" y="3838175"/>
              <a:ext cx="15175" cy="47500"/>
            </a:xfrm>
            <a:custGeom>
              <a:rect b="b" l="l" r="r" t="t"/>
              <a:pathLst>
                <a:path extrusionOk="0" h="1900" w="607">
                  <a:moveTo>
                    <a:pt x="303" y="1"/>
                  </a:moveTo>
                  <a:cubicBezTo>
                    <a:pt x="139" y="1"/>
                    <a:pt x="4" y="132"/>
                    <a:pt x="1" y="296"/>
                  </a:cubicBezTo>
                  <a:lnTo>
                    <a:pt x="1" y="1596"/>
                  </a:lnTo>
                  <a:cubicBezTo>
                    <a:pt x="1" y="1764"/>
                    <a:pt x="136" y="1899"/>
                    <a:pt x="304" y="1899"/>
                  </a:cubicBezTo>
                  <a:cubicBezTo>
                    <a:pt x="471" y="1899"/>
                    <a:pt x="606" y="1764"/>
                    <a:pt x="606" y="1596"/>
                  </a:cubicBezTo>
                  <a:lnTo>
                    <a:pt x="606" y="296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6017450" y="3787950"/>
              <a:ext cx="15200" cy="65225"/>
            </a:xfrm>
            <a:custGeom>
              <a:rect b="b" l="l" r="r" t="t"/>
              <a:pathLst>
                <a:path extrusionOk="0" h="2609" w="608">
                  <a:moveTo>
                    <a:pt x="304" y="0"/>
                  </a:moveTo>
                  <a:cubicBezTo>
                    <a:pt x="140" y="0"/>
                    <a:pt x="5" y="132"/>
                    <a:pt x="1" y="297"/>
                  </a:cubicBezTo>
                  <a:lnTo>
                    <a:pt x="1" y="2305"/>
                  </a:lnTo>
                  <a:cubicBezTo>
                    <a:pt x="0" y="2472"/>
                    <a:pt x="137" y="2609"/>
                    <a:pt x="304" y="2609"/>
                  </a:cubicBezTo>
                  <a:cubicBezTo>
                    <a:pt x="472" y="2609"/>
                    <a:pt x="607" y="2473"/>
                    <a:pt x="607" y="2305"/>
                  </a:cubicBezTo>
                  <a:lnTo>
                    <a:pt x="607" y="297"/>
                  </a:lnTo>
                  <a:cubicBezTo>
                    <a:pt x="603" y="132"/>
                    <a:pt x="469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5377250" y="3058800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5" y="1673"/>
                    <a:pt x="4649" y="4650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1" y="31740"/>
                    <a:pt x="15870" y="31740"/>
                  </a:cubicBezTo>
                  <a:cubicBezTo>
                    <a:pt x="20079" y="31740"/>
                    <a:pt x="24116" y="30067"/>
                    <a:pt x="27091" y="27092"/>
                  </a:cubicBezTo>
                  <a:cubicBezTo>
                    <a:pt x="30067" y="24116"/>
                    <a:pt x="31739" y="20079"/>
                    <a:pt x="31739" y="15870"/>
                  </a:cubicBezTo>
                  <a:cubicBezTo>
                    <a:pt x="31739" y="11661"/>
                    <a:pt x="30067" y="7625"/>
                    <a:pt x="27091" y="4650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5355650" y="3051300"/>
              <a:ext cx="879600" cy="808750"/>
            </a:xfrm>
            <a:custGeom>
              <a:rect b="b" l="l" r="r" t="t"/>
              <a:pathLst>
                <a:path extrusionOk="0" h="32350" w="35184">
                  <a:moveTo>
                    <a:pt x="16767" y="608"/>
                  </a:moveTo>
                  <a:cubicBezTo>
                    <a:pt x="19629" y="608"/>
                    <a:pt x="22437" y="1402"/>
                    <a:pt x="24876" y="2901"/>
                  </a:cubicBezTo>
                  <a:cubicBezTo>
                    <a:pt x="32190" y="7391"/>
                    <a:pt x="34492" y="16994"/>
                    <a:pt x="30003" y="24311"/>
                  </a:cubicBezTo>
                  <a:cubicBezTo>
                    <a:pt x="27828" y="27855"/>
                    <a:pt x="24404" y="30340"/>
                    <a:pt x="20361" y="31309"/>
                  </a:cubicBezTo>
                  <a:cubicBezTo>
                    <a:pt x="19147" y="31600"/>
                    <a:pt x="17922" y="31743"/>
                    <a:pt x="16705" y="31743"/>
                  </a:cubicBezTo>
                  <a:cubicBezTo>
                    <a:pt x="13867" y="31743"/>
                    <a:pt x="11075" y="30961"/>
                    <a:pt x="8595" y="29439"/>
                  </a:cubicBezTo>
                  <a:cubicBezTo>
                    <a:pt x="5050" y="27265"/>
                    <a:pt x="2564" y="23839"/>
                    <a:pt x="1596" y="19797"/>
                  </a:cubicBezTo>
                  <a:cubicBezTo>
                    <a:pt x="627" y="15753"/>
                    <a:pt x="1291" y="11574"/>
                    <a:pt x="3466" y="8031"/>
                  </a:cubicBezTo>
                  <a:cubicBezTo>
                    <a:pt x="6400" y="3248"/>
                    <a:pt x="11522" y="608"/>
                    <a:pt x="16760" y="608"/>
                  </a:cubicBezTo>
                  <a:cubicBezTo>
                    <a:pt x="16762" y="608"/>
                    <a:pt x="16764" y="608"/>
                    <a:pt x="16767" y="608"/>
                  </a:cubicBezTo>
                  <a:close/>
                  <a:moveTo>
                    <a:pt x="16761" y="1"/>
                  </a:moveTo>
                  <a:cubicBezTo>
                    <a:pt x="11318" y="1"/>
                    <a:pt x="5999" y="2744"/>
                    <a:pt x="2951" y="7713"/>
                  </a:cubicBezTo>
                  <a:cubicBezTo>
                    <a:pt x="691" y="11395"/>
                    <a:pt x="1" y="15738"/>
                    <a:pt x="1006" y="19938"/>
                  </a:cubicBezTo>
                  <a:cubicBezTo>
                    <a:pt x="2013" y="24139"/>
                    <a:pt x="4595" y="27697"/>
                    <a:pt x="8277" y="29955"/>
                  </a:cubicBezTo>
                  <a:cubicBezTo>
                    <a:pt x="10854" y="31537"/>
                    <a:pt x="13754" y="32350"/>
                    <a:pt x="16704" y="32350"/>
                  </a:cubicBezTo>
                  <a:cubicBezTo>
                    <a:pt x="17983" y="32348"/>
                    <a:pt x="19258" y="32197"/>
                    <a:pt x="20501" y="31898"/>
                  </a:cubicBezTo>
                  <a:cubicBezTo>
                    <a:pt x="24702" y="30891"/>
                    <a:pt x="28260" y="28309"/>
                    <a:pt x="30518" y="24627"/>
                  </a:cubicBezTo>
                  <a:cubicBezTo>
                    <a:pt x="35183" y="17026"/>
                    <a:pt x="32792" y="7049"/>
                    <a:pt x="25192" y="2386"/>
                  </a:cubicBezTo>
                  <a:cubicBezTo>
                    <a:pt x="22560" y="770"/>
                    <a:pt x="19643" y="1"/>
                    <a:pt x="16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5377250" y="300572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5" y="1673"/>
                    <a:pt x="4649" y="4650"/>
                  </a:cubicBezTo>
                  <a:cubicBezTo>
                    <a:pt x="1672" y="7626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6"/>
                    <a:pt x="27091" y="4650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0"/>
            <p:cNvSpPr/>
            <p:nvPr/>
          </p:nvSpPr>
          <p:spPr>
            <a:xfrm>
              <a:off x="5355650" y="2998250"/>
              <a:ext cx="879600" cy="808725"/>
            </a:xfrm>
            <a:custGeom>
              <a:rect b="b" l="l" r="r" t="t"/>
              <a:pathLst>
                <a:path extrusionOk="0" h="32349" w="35184">
                  <a:moveTo>
                    <a:pt x="16767" y="607"/>
                  </a:moveTo>
                  <a:cubicBezTo>
                    <a:pt x="19629" y="607"/>
                    <a:pt x="22437" y="1402"/>
                    <a:pt x="24876" y="2902"/>
                  </a:cubicBezTo>
                  <a:cubicBezTo>
                    <a:pt x="32192" y="7391"/>
                    <a:pt x="34492" y="16995"/>
                    <a:pt x="30003" y="24311"/>
                  </a:cubicBezTo>
                  <a:cubicBezTo>
                    <a:pt x="27829" y="27856"/>
                    <a:pt x="24405" y="30341"/>
                    <a:pt x="20361" y="31308"/>
                  </a:cubicBezTo>
                  <a:cubicBezTo>
                    <a:pt x="19147" y="31599"/>
                    <a:pt x="17922" y="31743"/>
                    <a:pt x="16705" y="31743"/>
                  </a:cubicBezTo>
                  <a:cubicBezTo>
                    <a:pt x="13867" y="31743"/>
                    <a:pt x="11076" y="30961"/>
                    <a:pt x="8595" y="29438"/>
                  </a:cubicBezTo>
                  <a:cubicBezTo>
                    <a:pt x="5050" y="27265"/>
                    <a:pt x="2565" y="23841"/>
                    <a:pt x="1596" y="19796"/>
                  </a:cubicBezTo>
                  <a:cubicBezTo>
                    <a:pt x="627" y="15753"/>
                    <a:pt x="1293" y="11574"/>
                    <a:pt x="3466" y="8030"/>
                  </a:cubicBezTo>
                  <a:cubicBezTo>
                    <a:pt x="6402" y="3246"/>
                    <a:pt x="11522" y="607"/>
                    <a:pt x="16760" y="607"/>
                  </a:cubicBezTo>
                  <a:cubicBezTo>
                    <a:pt x="16762" y="607"/>
                    <a:pt x="16764" y="607"/>
                    <a:pt x="16767" y="607"/>
                  </a:cubicBezTo>
                  <a:close/>
                  <a:moveTo>
                    <a:pt x="16761" y="1"/>
                  </a:moveTo>
                  <a:cubicBezTo>
                    <a:pt x="11319" y="1"/>
                    <a:pt x="5999" y="2743"/>
                    <a:pt x="2951" y="7711"/>
                  </a:cubicBezTo>
                  <a:cubicBezTo>
                    <a:pt x="691" y="11395"/>
                    <a:pt x="1" y="15736"/>
                    <a:pt x="1008" y="19937"/>
                  </a:cubicBezTo>
                  <a:cubicBezTo>
                    <a:pt x="2013" y="24138"/>
                    <a:pt x="4595" y="27696"/>
                    <a:pt x="8277" y="29954"/>
                  </a:cubicBezTo>
                  <a:cubicBezTo>
                    <a:pt x="10855" y="31536"/>
                    <a:pt x="13755" y="32349"/>
                    <a:pt x="16705" y="32349"/>
                  </a:cubicBezTo>
                  <a:cubicBezTo>
                    <a:pt x="17984" y="32348"/>
                    <a:pt x="19259" y="32195"/>
                    <a:pt x="20501" y="31897"/>
                  </a:cubicBezTo>
                  <a:cubicBezTo>
                    <a:pt x="24704" y="30890"/>
                    <a:pt x="28260" y="28308"/>
                    <a:pt x="30520" y="24626"/>
                  </a:cubicBezTo>
                  <a:cubicBezTo>
                    <a:pt x="35183" y="17026"/>
                    <a:pt x="32792" y="7048"/>
                    <a:pt x="25192" y="2385"/>
                  </a:cubicBezTo>
                  <a:cubicBezTo>
                    <a:pt x="22560" y="770"/>
                    <a:pt x="19644" y="1"/>
                    <a:pt x="167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5436750" y="3065250"/>
              <a:ext cx="674500" cy="674475"/>
            </a:xfrm>
            <a:custGeom>
              <a:rect b="b" l="l" r="r" t="t"/>
              <a:pathLst>
                <a:path extrusionOk="0" h="26979" w="26980">
                  <a:moveTo>
                    <a:pt x="13490" y="0"/>
                  </a:moveTo>
                  <a:cubicBezTo>
                    <a:pt x="9912" y="0"/>
                    <a:pt x="6482" y="1423"/>
                    <a:pt x="3952" y="3952"/>
                  </a:cubicBezTo>
                  <a:cubicBezTo>
                    <a:pt x="1423" y="6482"/>
                    <a:pt x="1" y="9912"/>
                    <a:pt x="1" y="13489"/>
                  </a:cubicBezTo>
                  <a:cubicBezTo>
                    <a:pt x="1" y="17068"/>
                    <a:pt x="1423" y="20498"/>
                    <a:pt x="3952" y="23029"/>
                  </a:cubicBezTo>
                  <a:cubicBezTo>
                    <a:pt x="6482" y="25558"/>
                    <a:pt x="9912" y="26978"/>
                    <a:pt x="13490" y="26978"/>
                  </a:cubicBezTo>
                  <a:cubicBezTo>
                    <a:pt x="17068" y="26978"/>
                    <a:pt x="20499" y="25558"/>
                    <a:pt x="23029" y="23029"/>
                  </a:cubicBezTo>
                  <a:cubicBezTo>
                    <a:pt x="25558" y="20498"/>
                    <a:pt x="26980" y="17068"/>
                    <a:pt x="26980" y="13489"/>
                  </a:cubicBezTo>
                  <a:cubicBezTo>
                    <a:pt x="26980" y="9912"/>
                    <a:pt x="25558" y="6482"/>
                    <a:pt x="23029" y="3952"/>
                  </a:cubicBezTo>
                  <a:cubicBezTo>
                    <a:pt x="20499" y="1423"/>
                    <a:pt x="17068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0"/>
            <p:cNvSpPr/>
            <p:nvPr/>
          </p:nvSpPr>
          <p:spPr>
            <a:xfrm>
              <a:off x="5380675" y="3057575"/>
              <a:ext cx="786650" cy="689625"/>
            </a:xfrm>
            <a:custGeom>
              <a:rect b="b" l="l" r="r" t="t"/>
              <a:pathLst>
                <a:path extrusionOk="0" h="27585" w="31466">
                  <a:moveTo>
                    <a:pt x="15758" y="606"/>
                  </a:moveTo>
                  <a:cubicBezTo>
                    <a:pt x="18163" y="606"/>
                    <a:pt x="20528" y="1269"/>
                    <a:pt x="22630" y="2558"/>
                  </a:cubicBezTo>
                  <a:cubicBezTo>
                    <a:pt x="28826" y="6360"/>
                    <a:pt x="30775" y="14496"/>
                    <a:pt x="26973" y="20692"/>
                  </a:cubicBezTo>
                  <a:cubicBezTo>
                    <a:pt x="24488" y="24744"/>
                    <a:pt x="20150" y="26980"/>
                    <a:pt x="15712" y="26980"/>
                  </a:cubicBezTo>
                  <a:cubicBezTo>
                    <a:pt x="13362" y="26980"/>
                    <a:pt x="10983" y="26353"/>
                    <a:pt x="8837" y="25036"/>
                  </a:cubicBezTo>
                  <a:cubicBezTo>
                    <a:pt x="2640" y="21235"/>
                    <a:pt x="692" y="13098"/>
                    <a:pt x="4494" y="6902"/>
                  </a:cubicBezTo>
                  <a:cubicBezTo>
                    <a:pt x="6336" y="3899"/>
                    <a:pt x="9236" y="1793"/>
                    <a:pt x="12662" y="974"/>
                  </a:cubicBezTo>
                  <a:cubicBezTo>
                    <a:pt x="13675" y="729"/>
                    <a:pt x="14714" y="606"/>
                    <a:pt x="15758" y="606"/>
                  </a:cubicBezTo>
                  <a:close/>
                  <a:moveTo>
                    <a:pt x="15757" y="0"/>
                  </a:moveTo>
                  <a:cubicBezTo>
                    <a:pt x="14680" y="0"/>
                    <a:pt x="13594" y="127"/>
                    <a:pt x="12520" y="384"/>
                  </a:cubicBezTo>
                  <a:cubicBezTo>
                    <a:pt x="8939" y="1242"/>
                    <a:pt x="5905" y="3445"/>
                    <a:pt x="3978" y="6584"/>
                  </a:cubicBezTo>
                  <a:cubicBezTo>
                    <a:pt x="0" y="13067"/>
                    <a:pt x="2039" y="21576"/>
                    <a:pt x="8521" y="25552"/>
                  </a:cubicBezTo>
                  <a:cubicBezTo>
                    <a:pt x="10681" y="26882"/>
                    <a:pt x="13167" y="27585"/>
                    <a:pt x="15704" y="27585"/>
                  </a:cubicBezTo>
                  <a:cubicBezTo>
                    <a:pt x="15706" y="27585"/>
                    <a:pt x="15708" y="27585"/>
                    <a:pt x="15711" y="27585"/>
                  </a:cubicBezTo>
                  <a:cubicBezTo>
                    <a:pt x="20352" y="27585"/>
                    <a:pt x="24889" y="25247"/>
                    <a:pt x="27488" y="21010"/>
                  </a:cubicBezTo>
                  <a:cubicBezTo>
                    <a:pt x="31466" y="14527"/>
                    <a:pt x="29427" y="6018"/>
                    <a:pt x="22946" y="2042"/>
                  </a:cubicBezTo>
                  <a:cubicBezTo>
                    <a:pt x="20747" y="693"/>
                    <a:pt x="18273" y="0"/>
                    <a:pt x="157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0"/>
            <p:cNvSpPr/>
            <p:nvPr/>
          </p:nvSpPr>
          <p:spPr>
            <a:xfrm>
              <a:off x="5574875" y="3173450"/>
              <a:ext cx="352550" cy="456400"/>
            </a:xfrm>
            <a:custGeom>
              <a:rect b="b" l="l" r="r" t="t"/>
              <a:pathLst>
                <a:path extrusionOk="0" h="18256" w="14102">
                  <a:moveTo>
                    <a:pt x="12329" y="1"/>
                  </a:moveTo>
                  <a:cubicBezTo>
                    <a:pt x="12271" y="1"/>
                    <a:pt x="12212" y="6"/>
                    <a:pt x="12152" y="16"/>
                  </a:cubicBezTo>
                  <a:cubicBezTo>
                    <a:pt x="11904" y="56"/>
                    <a:pt x="11702" y="203"/>
                    <a:pt x="11545" y="460"/>
                  </a:cubicBezTo>
                  <a:lnTo>
                    <a:pt x="10100" y="2813"/>
                  </a:lnTo>
                  <a:lnTo>
                    <a:pt x="10100" y="2813"/>
                  </a:lnTo>
                  <a:cubicBezTo>
                    <a:pt x="9021" y="2228"/>
                    <a:pt x="7997" y="1936"/>
                    <a:pt x="7030" y="1936"/>
                  </a:cubicBezTo>
                  <a:cubicBezTo>
                    <a:pt x="7004" y="1936"/>
                    <a:pt x="6979" y="1936"/>
                    <a:pt x="6954" y="1936"/>
                  </a:cubicBezTo>
                  <a:cubicBezTo>
                    <a:pt x="5636" y="1956"/>
                    <a:pt x="4639" y="2516"/>
                    <a:pt x="3964" y="3616"/>
                  </a:cubicBezTo>
                  <a:cubicBezTo>
                    <a:pt x="3687" y="4068"/>
                    <a:pt x="3504" y="4497"/>
                    <a:pt x="3416" y="4904"/>
                  </a:cubicBezTo>
                  <a:cubicBezTo>
                    <a:pt x="3326" y="5311"/>
                    <a:pt x="3305" y="5687"/>
                    <a:pt x="3353" y="6032"/>
                  </a:cubicBezTo>
                  <a:cubicBezTo>
                    <a:pt x="3400" y="6377"/>
                    <a:pt x="3546" y="6757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6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7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3"/>
                    <a:pt x="5772" y="13053"/>
                    <a:pt x="5502" y="12918"/>
                  </a:cubicBezTo>
                  <a:cubicBezTo>
                    <a:pt x="5234" y="12791"/>
                    <a:pt x="4981" y="12633"/>
                    <a:pt x="4749" y="12448"/>
                  </a:cubicBezTo>
                  <a:cubicBezTo>
                    <a:pt x="4425" y="12231"/>
                    <a:pt x="4127" y="11980"/>
                    <a:pt x="3856" y="11700"/>
                  </a:cubicBezTo>
                  <a:cubicBezTo>
                    <a:pt x="3590" y="11422"/>
                    <a:pt x="3398" y="11192"/>
                    <a:pt x="3277" y="11009"/>
                  </a:cubicBezTo>
                  <a:cubicBezTo>
                    <a:pt x="3155" y="10826"/>
                    <a:pt x="3019" y="10602"/>
                    <a:pt x="2865" y="10336"/>
                  </a:cubicBezTo>
                  <a:cubicBezTo>
                    <a:pt x="2711" y="10072"/>
                    <a:pt x="2615" y="9912"/>
                    <a:pt x="2576" y="9856"/>
                  </a:cubicBezTo>
                  <a:cubicBezTo>
                    <a:pt x="2381" y="9549"/>
                    <a:pt x="2158" y="9335"/>
                    <a:pt x="1907" y="9212"/>
                  </a:cubicBezTo>
                  <a:cubicBezTo>
                    <a:pt x="1747" y="9134"/>
                    <a:pt x="1587" y="9095"/>
                    <a:pt x="1426" y="9095"/>
                  </a:cubicBezTo>
                  <a:cubicBezTo>
                    <a:pt x="1333" y="9095"/>
                    <a:pt x="1240" y="9108"/>
                    <a:pt x="1146" y="9134"/>
                  </a:cubicBezTo>
                  <a:cubicBezTo>
                    <a:pt x="897" y="9200"/>
                    <a:pt x="666" y="9322"/>
                    <a:pt x="469" y="9488"/>
                  </a:cubicBezTo>
                  <a:cubicBezTo>
                    <a:pt x="275" y="9655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399"/>
                    <a:pt x="1765" y="13630"/>
                    <a:pt x="3140" y="14642"/>
                  </a:cubicBezTo>
                  <a:lnTo>
                    <a:pt x="3140" y="14642"/>
                  </a:lnTo>
                  <a:lnTo>
                    <a:pt x="1792" y="16838"/>
                  </a:lnTo>
                  <a:cubicBezTo>
                    <a:pt x="1584" y="17178"/>
                    <a:pt x="1569" y="17492"/>
                    <a:pt x="1748" y="17784"/>
                  </a:cubicBezTo>
                  <a:cubicBezTo>
                    <a:pt x="1926" y="18075"/>
                    <a:pt x="2190" y="18232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5" y="18256"/>
                    <a:pt x="3176" y="18105"/>
                    <a:pt x="3363" y="17802"/>
                  </a:cubicBezTo>
                  <a:lnTo>
                    <a:pt x="4704" y="15614"/>
                  </a:lnTo>
                  <a:lnTo>
                    <a:pt x="4704" y="15614"/>
                  </a:lnTo>
                  <a:cubicBezTo>
                    <a:pt x="5266" y="15894"/>
                    <a:pt x="5822" y="16094"/>
                    <a:pt x="6373" y="16213"/>
                  </a:cubicBezTo>
                  <a:cubicBezTo>
                    <a:pt x="6728" y="16290"/>
                    <a:pt x="7075" y="16329"/>
                    <a:pt x="7413" y="16329"/>
                  </a:cubicBezTo>
                  <a:cubicBezTo>
                    <a:pt x="7949" y="16329"/>
                    <a:pt x="8463" y="16232"/>
                    <a:pt x="8956" y="16039"/>
                  </a:cubicBezTo>
                  <a:cubicBezTo>
                    <a:pt x="9761" y="15725"/>
                    <a:pt x="10412" y="15144"/>
                    <a:pt x="10909" y="14299"/>
                  </a:cubicBezTo>
                  <a:cubicBezTo>
                    <a:pt x="11222" y="13774"/>
                    <a:pt x="11407" y="13269"/>
                    <a:pt x="11467" y="12782"/>
                  </a:cubicBezTo>
                  <a:cubicBezTo>
                    <a:pt x="11526" y="12296"/>
                    <a:pt x="11464" y="11814"/>
                    <a:pt x="11280" y="11337"/>
                  </a:cubicBezTo>
                  <a:cubicBezTo>
                    <a:pt x="11090" y="10852"/>
                    <a:pt x="10835" y="10395"/>
                    <a:pt x="10521" y="9978"/>
                  </a:cubicBezTo>
                  <a:cubicBezTo>
                    <a:pt x="10199" y="9547"/>
                    <a:pt x="9772" y="9055"/>
                    <a:pt x="9242" y="8501"/>
                  </a:cubicBezTo>
                  <a:lnTo>
                    <a:pt x="7930" y="7168"/>
                  </a:lnTo>
                  <a:cubicBezTo>
                    <a:pt x="7534" y="6780"/>
                    <a:pt x="7284" y="6450"/>
                    <a:pt x="7177" y="6177"/>
                  </a:cubicBezTo>
                  <a:cubicBezTo>
                    <a:pt x="7069" y="5903"/>
                    <a:pt x="7099" y="5631"/>
                    <a:pt x="7265" y="5360"/>
                  </a:cubicBezTo>
                  <a:cubicBezTo>
                    <a:pt x="7394" y="5150"/>
                    <a:pt x="7607" y="5044"/>
                    <a:pt x="7904" y="5044"/>
                  </a:cubicBezTo>
                  <a:cubicBezTo>
                    <a:pt x="7926" y="5044"/>
                    <a:pt x="7948" y="5045"/>
                    <a:pt x="7971" y="5046"/>
                  </a:cubicBezTo>
                  <a:cubicBezTo>
                    <a:pt x="8302" y="5063"/>
                    <a:pt x="8625" y="5160"/>
                    <a:pt x="8936" y="5335"/>
                  </a:cubicBezTo>
                  <a:cubicBezTo>
                    <a:pt x="9249" y="5511"/>
                    <a:pt x="9535" y="5691"/>
                    <a:pt x="9797" y="5872"/>
                  </a:cubicBezTo>
                  <a:cubicBezTo>
                    <a:pt x="10528" y="6440"/>
                    <a:pt x="11187" y="7095"/>
                    <a:pt x="11758" y="7821"/>
                  </a:cubicBezTo>
                  <a:cubicBezTo>
                    <a:pt x="11991" y="8099"/>
                    <a:pt x="12244" y="8285"/>
                    <a:pt x="12512" y="8377"/>
                  </a:cubicBezTo>
                  <a:cubicBezTo>
                    <a:pt x="12630" y="8418"/>
                    <a:pt x="12744" y="8438"/>
                    <a:pt x="12855" y="8438"/>
                  </a:cubicBezTo>
                  <a:cubicBezTo>
                    <a:pt x="12999" y="8438"/>
                    <a:pt x="13137" y="8404"/>
                    <a:pt x="13269" y="8336"/>
                  </a:cubicBezTo>
                  <a:cubicBezTo>
                    <a:pt x="13497" y="8221"/>
                    <a:pt x="13696" y="8057"/>
                    <a:pt x="13852" y="7854"/>
                  </a:cubicBezTo>
                  <a:cubicBezTo>
                    <a:pt x="14007" y="7653"/>
                    <a:pt x="14088" y="7399"/>
                    <a:pt x="14095" y="7093"/>
                  </a:cubicBezTo>
                  <a:cubicBezTo>
                    <a:pt x="14101" y="6786"/>
                    <a:pt x="14010" y="6492"/>
                    <a:pt x="13820" y="6209"/>
                  </a:cubicBezTo>
                  <a:cubicBezTo>
                    <a:pt x="13579" y="5843"/>
                    <a:pt x="13374" y="5552"/>
                    <a:pt x="13205" y="5335"/>
                  </a:cubicBezTo>
                  <a:cubicBezTo>
                    <a:pt x="13037" y="5118"/>
                    <a:pt x="12777" y="4837"/>
                    <a:pt x="12424" y="4490"/>
                  </a:cubicBezTo>
                  <a:cubicBezTo>
                    <a:pt x="12175" y="4248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7"/>
                  </a:lnTo>
                  <a:cubicBezTo>
                    <a:pt x="13252" y="1175"/>
                    <a:pt x="13288" y="934"/>
                    <a:pt x="13214" y="691"/>
                  </a:cubicBezTo>
                  <a:cubicBezTo>
                    <a:pt x="13140" y="449"/>
                    <a:pt x="13006" y="266"/>
                    <a:pt x="12813" y="142"/>
                  </a:cubicBezTo>
                  <a:cubicBezTo>
                    <a:pt x="12667" y="48"/>
                    <a:pt x="12506" y="1"/>
                    <a:pt x="12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0"/>
            <p:cNvSpPr/>
            <p:nvPr/>
          </p:nvSpPr>
          <p:spPr>
            <a:xfrm>
              <a:off x="5438475" y="3617225"/>
              <a:ext cx="15200" cy="65200"/>
            </a:xfrm>
            <a:custGeom>
              <a:rect b="b" l="l" r="r" t="t"/>
              <a:pathLst>
                <a:path extrusionOk="0" h="2608" w="608">
                  <a:moveTo>
                    <a:pt x="304" y="0"/>
                  </a:moveTo>
                  <a:cubicBezTo>
                    <a:pt x="140" y="0"/>
                    <a:pt x="5" y="132"/>
                    <a:pt x="1" y="296"/>
                  </a:cubicBezTo>
                  <a:lnTo>
                    <a:pt x="1" y="2305"/>
                  </a:lnTo>
                  <a:cubicBezTo>
                    <a:pt x="1" y="2472"/>
                    <a:pt x="136" y="2607"/>
                    <a:pt x="304" y="2607"/>
                  </a:cubicBezTo>
                  <a:cubicBezTo>
                    <a:pt x="471" y="2607"/>
                    <a:pt x="608" y="2472"/>
                    <a:pt x="606" y="2305"/>
                  </a:cubicBezTo>
                  <a:lnTo>
                    <a:pt x="606" y="296"/>
                  </a:lnTo>
                  <a:cubicBezTo>
                    <a:pt x="604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0"/>
            <p:cNvSpPr/>
            <p:nvPr/>
          </p:nvSpPr>
          <p:spPr>
            <a:xfrm>
              <a:off x="5473950" y="3667425"/>
              <a:ext cx="15150" cy="68200"/>
            </a:xfrm>
            <a:custGeom>
              <a:rect b="b" l="l" r="r" t="t"/>
              <a:pathLst>
                <a:path extrusionOk="0" h="2728" w="606">
                  <a:moveTo>
                    <a:pt x="302" y="0"/>
                  </a:moveTo>
                  <a:cubicBezTo>
                    <a:pt x="138" y="0"/>
                    <a:pt x="4" y="132"/>
                    <a:pt x="0" y="297"/>
                  </a:cubicBezTo>
                  <a:lnTo>
                    <a:pt x="0" y="2424"/>
                  </a:lnTo>
                  <a:cubicBezTo>
                    <a:pt x="0" y="2592"/>
                    <a:pt x="135" y="2727"/>
                    <a:pt x="302" y="2727"/>
                  </a:cubicBezTo>
                  <a:cubicBezTo>
                    <a:pt x="470" y="2727"/>
                    <a:pt x="606" y="2592"/>
                    <a:pt x="606" y="2424"/>
                  </a:cubicBezTo>
                  <a:lnTo>
                    <a:pt x="606" y="297"/>
                  </a:lnTo>
                  <a:cubicBezTo>
                    <a:pt x="602" y="132"/>
                    <a:pt x="468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50"/>
            <p:cNvSpPr/>
            <p:nvPr/>
          </p:nvSpPr>
          <p:spPr>
            <a:xfrm>
              <a:off x="5544725" y="3726150"/>
              <a:ext cx="15375" cy="65600"/>
            </a:xfrm>
            <a:custGeom>
              <a:rect b="b" l="l" r="r" t="t"/>
              <a:pathLst>
                <a:path extrusionOk="0" h="2624" w="615">
                  <a:moveTo>
                    <a:pt x="307" y="1"/>
                  </a:moveTo>
                  <a:cubicBezTo>
                    <a:pt x="137" y="1"/>
                    <a:pt x="0" y="140"/>
                    <a:pt x="4" y="311"/>
                  </a:cubicBezTo>
                  <a:lnTo>
                    <a:pt x="4" y="2320"/>
                  </a:lnTo>
                  <a:cubicBezTo>
                    <a:pt x="4" y="2488"/>
                    <a:pt x="140" y="2623"/>
                    <a:pt x="307" y="2623"/>
                  </a:cubicBezTo>
                  <a:cubicBezTo>
                    <a:pt x="475" y="2623"/>
                    <a:pt x="611" y="2487"/>
                    <a:pt x="611" y="2320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0"/>
            <p:cNvSpPr/>
            <p:nvPr/>
          </p:nvSpPr>
          <p:spPr>
            <a:xfrm>
              <a:off x="5645250" y="3776550"/>
              <a:ext cx="15175" cy="59500"/>
            </a:xfrm>
            <a:custGeom>
              <a:rect b="b" l="l" r="r" t="t"/>
              <a:pathLst>
                <a:path extrusionOk="0" h="2380" w="607">
                  <a:moveTo>
                    <a:pt x="304" y="1"/>
                  </a:moveTo>
                  <a:cubicBezTo>
                    <a:pt x="136" y="1"/>
                    <a:pt x="1" y="137"/>
                    <a:pt x="1" y="304"/>
                  </a:cubicBezTo>
                  <a:lnTo>
                    <a:pt x="1" y="2076"/>
                  </a:lnTo>
                  <a:cubicBezTo>
                    <a:pt x="1" y="2243"/>
                    <a:pt x="136" y="2380"/>
                    <a:pt x="304" y="2380"/>
                  </a:cubicBezTo>
                  <a:cubicBezTo>
                    <a:pt x="471" y="2380"/>
                    <a:pt x="606" y="2243"/>
                    <a:pt x="606" y="2076"/>
                  </a:cubicBezTo>
                  <a:lnTo>
                    <a:pt x="606" y="304"/>
                  </a:lnTo>
                  <a:cubicBezTo>
                    <a:pt x="606" y="137"/>
                    <a:pt x="471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0"/>
            <p:cNvSpPr/>
            <p:nvPr/>
          </p:nvSpPr>
          <p:spPr>
            <a:xfrm>
              <a:off x="5754550" y="3797425"/>
              <a:ext cx="15200" cy="35675"/>
            </a:xfrm>
            <a:custGeom>
              <a:rect b="b" l="l" r="r" t="t"/>
              <a:pathLst>
                <a:path extrusionOk="0" h="1427" w="608">
                  <a:moveTo>
                    <a:pt x="304" y="0"/>
                  </a:moveTo>
                  <a:cubicBezTo>
                    <a:pt x="140" y="0"/>
                    <a:pt x="4" y="132"/>
                    <a:pt x="2" y="296"/>
                  </a:cubicBezTo>
                  <a:lnTo>
                    <a:pt x="2" y="1123"/>
                  </a:lnTo>
                  <a:cubicBezTo>
                    <a:pt x="0" y="1291"/>
                    <a:pt x="137" y="1426"/>
                    <a:pt x="304" y="1426"/>
                  </a:cubicBezTo>
                  <a:cubicBezTo>
                    <a:pt x="472" y="1426"/>
                    <a:pt x="607" y="1291"/>
                    <a:pt x="607" y="1123"/>
                  </a:cubicBezTo>
                  <a:lnTo>
                    <a:pt x="607" y="296"/>
                  </a:lnTo>
                  <a:cubicBezTo>
                    <a:pt x="603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5970100" y="3755725"/>
              <a:ext cx="15375" cy="47850"/>
            </a:xfrm>
            <a:custGeom>
              <a:rect b="b" l="l" r="r" t="t"/>
              <a:pathLst>
                <a:path extrusionOk="0" h="1914" w="615">
                  <a:moveTo>
                    <a:pt x="307" y="0"/>
                  </a:moveTo>
                  <a:cubicBezTo>
                    <a:pt x="137" y="0"/>
                    <a:pt x="1" y="139"/>
                    <a:pt x="5" y="310"/>
                  </a:cubicBezTo>
                  <a:lnTo>
                    <a:pt x="5" y="1610"/>
                  </a:lnTo>
                  <a:cubicBezTo>
                    <a:pt x="5" y="1776"/>
                    <a:pt x="140" y="1913"/>
                    <a:pt x="308" y="1913"/>
                  </a:cubicBezTo>
                  <a:cubicBezTo>
                    <a:pt x="475" y="1913"/>
                    <a:pt x="610" y="1776"/>
                    <a:pt x="610" y="1610"/>
                  </a:cubicBezTo>
                  <a:lnTo>
                    <a:pt x="610" y="310"/>
                  </a:lnTo>
                  <a:cubicBezTo>
                    <a:pt x="614" y="139"/>
                    <a:pt x="477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0"/>
            <p:cNvSpPr/>
            <p:nvPr/>
          </p:nvSpPr>
          <p:spPr>
            <a:xfrm>
              <a:off x="6017375" y="3705475"/>
              <a:ext cx="15350" cy="65600"/>
            </a:xfrm>
            <a:custGeom>
              <a:rect b="b" l="l" r="r" t="t"/>
              <a:pathLst>
                <a:path extrusionOk="0" h="2624" w="614">
                  <a:moveTo>
                    <a:pt x="307" y="1"/>
                  </a:moveTo>
                  <a:cubicBezTo>
                    <a:pt x="137" y="1"/>
                    <a:pt x="1" y="141"/>
                    <a:pt x="4" y="311"/>
                  </a:cubicBezTo>
                  <a:lnTo>
                    <a:pt x="4" y="2320"/>
                  </a:lnTo>
                  <a:cubicBezTo>
                    <a:pt x="4" y="2487"/>
                    <a:pt x="140" y="2623"/>
                    <a:pt x="307" y="2623"/>
                  </a:cubicBezTo>
                  <a:cubicBezTo>
                    <a:pt x="475" y="2623"/>
                    <a:pt x="610" y="2487"/>
                    <a:pt x="610" y="2320"/>
                  </a:cubicBezTo>
                  <a:lnTo>
                    <a:pt x="610" y="311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0"/>
            <p:cNvSpPr/>
            <p:nvPr/>
          </p:nvSpPr>
          <p:spPr>
            <a:xfrm>
              <a:off x="5377250" y="2984800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1" y="31740"/>
                    <a:pt x="15870" y="31740"/>
                  </a:cubicBezTo>
                  <a:cubicBezTo>
                    <a:pt x="20079" y="31740"/>
                    <a:pt x="24116" y="30067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5"/>
                    <a:pt x="27091" y="4648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5355650" y="2977075"/>
              <a:ext cx="879600" cy="808725"/>
            </a:xfrm>
            <a:custGeom>
              <a:rect b="b" l="l" r="r" t="t"/>
              <a:pathLst>
                <a:path extrusionOk="0" h="32349" w="35184">
                  <a:moveTo>
                    <a:pt x="16764" y="606"/>
                  </a:moveTo>
                  <a:cubicBezTo>
                    <a:pt x="19603" y="606"/>
                    <a:pt x="22395" y="1389"/>
                    <a:pt x="24876" y="2910"/>
                  </a:cubicBezTo>
                  <a:cubicBezTo>
                    <a:pt x="32190" y="7399"/>
                    <a:pt x="34492" y="17003"/>
                    <a:pt x="30003" y="24320"/>
                  </a:cubicBezTo>
                  <a:cubicBezTo>
                    <a:pt x="27068" y="29103"/>
                    <a:pt x="21948" y="31742"/>
                    <a:pt x="16709" y="31742"/>
                  </a:cubicBezTo>
                  <a:cubicBezTo>
                    <a:pt x="13935" y="31742"/>
                    <a:pt x="11128" y="31002"/>
                    <a:pt x="8595" y="29448"/>
                  </a:cubicBezTo>
                  <a:cubicBezTo>
                    <a:pt x="5050" y="27273"/>
                    <a:pt x="2564" y="23849"/>
                    <a:pt x="1596" y="19806"/>
                  </a:cubicBezTo>
                  <a:cubicBezTo>
                    <a:pt x="627" y="15762"/>
                    <a:pt x="1291" y="11583"/>
                    <a:pt x="3466" y="8040"/>
                  </a:cubicBezTo>
                  <a:cubicBezTo>
                    <a:pt x="5640" y="4495"/>
                    <a:pt x="9065" y="2009"/>
                    <a:pt x="13108" y="1041"/>
                  </a:cubicBezTo>
                  <a:cubicBezTo>
                    <a:pt x="14305" y="754"/>
                    <a:pt x="15532" y="608"/>
                    <a:pt x="16764" y="606"/>
                  </a:cubicBezTo>
                  <a:close/>
                  <a:moveTo>
                    <a:pt x="16765" y="0"/>
                  </a:moveTo>
                  <a:cubicBezTo>
                    <a:pt x="15501" y="0"/>
                    <a:pt x="14228" y="149"/>
                    <a:pt x="12968" y="451"/>
                  </a:cubicBezTo>
                  <a:cubicBezTo>
                    <a:pt x="8766" y="1458"/>
                    <a:pt x="5209" y="4039"/>
                    <a:pt x="2951" y="7722"/>
                  </a:cubicBezTo>
                  <a:cubicBezTo>
                    <a:pt x="691" y="11405"/>
                    <a:pt x="1" y="15747"/>
                    <a:pt x="1006" y="19947"/>
                  </a:cubicBezTo>
                  <a:cubicBezTo>
                    <a:pt x="2013" y="24148"/>
                    <a:pt x="4595" y="27705"/>
                    <a:pt x="8277" y="29965"/>
                  </a:cubicBezTo>
                  <a:cubicBezTo>
                    <a:pt x="10810" y="31522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5"/>
                    <a:pt x="30520" y="24636"/>
                  </a:cubicBezTo>
                  <a:cubicBezTo>
                    <a:pt x="35183" y="17035"/>
                    <a:pt x="32793" y="7058"/>
                    <a:pt x="25192" y="2394"/>
                  </a:cubicBezTo>
                  <a:cubicBezTo>
                    <a:pt x="22614" y="813"/>
                    <a:pt x="19714" y="0"/>
                    <a:pt x="1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0"/>
            <p:cNvSpPr/>
            <p:nvPr/>
          </p:nvSpPr>
          <p:spPr>
            <a:xfrm>
              <a:off x="5377250" y="293172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2" y="1"/>
                    <a:pt x="7625" y="1673"/>
                    <a:pt x="4649" y="4649"/>
                  </a:cubicBezTo>
                  <a:cubicBezTo>
                    <a:pt x="1672" y="7626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8"/>
                    <a:pt x="11662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6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0"/>
            <p:cNvSpPr/>
            <p:nvPr/>
          </p:nvSpPr>
          <p:spPr>
            <a:xfrm>
              <a:off x="5355650" y="2924000"/>
              <a:ext cx="879600" cy="808725"/>
            </a:xfrm>
            <a:custGeom>
              <a:rect b="b" l="l" r="r" t="t"/>
              <a:pathLst>
                <a:path extrusionOk="0" h="32349" w="35184">
                  <a:moveTo>
                    <a:pt x="16762" y="607"/>
                  </a:moveTo>
                  <a:cubicBezTo>
                    <a:pt x="19601" y="607"/>
                    <a:pt x="22393" y="1389"/>
                    <a:pt x="24874" y="2912"/>
                  </a:cubicBezTo>
                  <a:cubicBezTo>
                    <a:pt x="32190" y="7401"/>
                    <a:pt x="34492" y="17005"/>
                    <a:pt x="30003" y="24320"/>
                  </a:cubicBezTo>
                  <a:cubicBezTo>
                    <a:pt x="27067" y="29103"/>
                    <a:pt x="21945" y="31741"/>
                    <a:pt x="16706" y="31741"/>
                  </a:cubicBezTo>
                  <a:cubicBezTo>
                    <a:pt x="13932" y="31741"/>
                    <a:pt x="11125" y="31001"/>
                    <a:pt x="8593" y="29448"/>
                  </a:cubicBezTo>
                  <a:cubicBezTo>
                    <a:pt x="5048" y="27273"/>
                    <a:pt x="2564" y="23850"/>
                    <a:pt x="1595" y="19806"/>
                  </a:cubicBezTo>
                  <a:cubicBezTo>
                    <a:pt x="627" y="15763"/>
                    <a:pt x="1291" y="11584"/>
                    <a:pt x="3465" y="8039"/>
                  </a:cubicBezTo>
                  <a:cubicBezTo>
                    <a:pt x="5640" y="4495"/>
                    <a:pt x="9065" y="2009"/>
                    <a:pt x="13108" y="1042"/>
                  </a:cubicBezTo>
                  <a:cubicBezTo>
                    <a:pt x="14305" y="754"/>
                    <a:pt x="15532" y="608"/>
                    <a:pt x="16762" y="607"/>
                  </a:cubicBezTo>
                  <a:close/>
                  <a:moveTo>
                    <a:pt x="16765" y="1"/>
                  </a:moveTo>
                  <a:cubicBezTo>
                    <a:pt x="15501" y="1"/>
                    <a:pt x="14228" y="150"/>
                    <a:pt x="12968" y="452"/>
                  </a:cubicBezTo>
                  <a:cubicBezTo>
                    <a:pt x="8766" y="1457"/>
                    <a:pt x="5209" y="4038"/>
                    <a:pt x="2951" y="7721"/>
                  </a:cubicBezTo>
                  <a:cubicBezTo>
                    <a:pt x="691" y="11404"/>
                    <a:pt x="1" y="15746"/>
                    <a:pt x="1006" y="19947"/>
                  </a:cubicBezTo>
                  <a:cubicBezTo>
                    <a:pt x="2013" y="24148"/>
                    <a:pt x="4595" y="27706"/>
                    <a:pt x="8277" y="29964"/>
                  </a:cubicBezTo>
                  <a:cubicBezTo>
                    <a:pt x="10810" y="31523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6"/>
                    <a:pt x="30520" y="24636"/>
                  </a:cubicBezTo>
                  <a:cubicBezTo>
                    <a:pt x="35183" y="17035"/>
                    <a:pt x="32792" y="7058"/>
                    <a:pt x="25192" y="2395"/>
                  </a:cubicBezTo>
                  <a:cubicBezTo>
                    <a:pt x="22614" y="813"/>
                    <a:pt x="19714" y="1"/>
                    <a:pt x="167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5436750" y="2991250"/>
              <a:ext cx="674475" cy="674475"/>
            </a:xfrm>
            <a:custGeom>
              <a:rect b="b" l="l" r="r" t="t"/>
              <a:pathLst>
                <a:path extrusionOk="0" h="26979" w="26979">
                  <a:moveTo>
                    <a:pt x="13490" y="0"/>
                  </a:moveTo>
                  <a:cubicBezTo>
                    <a:pt x="9912" y="0"/>
                    <a:pt x="6482" y="1421"/>
                    <a:pt x="3952" y="3951"/>
                  </a:cubicBezTo>
                  <a:cubicBezTo>
                    <a:pt x="1423" y="6481"/>
                    <a:pt x="1" y="9912"/>
                    <a:pt x="1" y="13489"/>
                  </a:cubicBezTo>
                  <a:cubicBezTo>
                    <a:pt x="1" y="17067"/>
                    <a:pt x="1423" y="20498"/>
                    <a:pt x="3952" y="23027"/>
                  </a:cubicBezTo>
                  <a:cubicBezTo>
                    <a:pt x="6482" y="25557"/>
                    <a:pt x="9912" y="26978"/>
                    <a:pt x="13490" y="26978"/>
                  </a:cubicBezTo>
                  <a:cubicBezTo>
                    <a:pt x="17067" y="26978"/>
                    <a:pt x="20499" y="25557"/>
                    <a:pt x="23029" y="23027"/>
                  </a:cubicBezTo>
                  <a:cubicBezTo>
                    <a:pt x="25558" y="20498"/>
                    <a:pt x="26979" y="17067"/>
                    <a:pt x="26979" y="13489"/>
                  </a:cubicBezTo>
                  <a:cubicBezTo>
                    <a:pt x="26979" y="9912"/>
                    <a:pt x="25558" y="6481"/>
                    <a:pt x="23029" y="3951"/>
                  </a:cubicBezTo>
                  <a:cubicBezTo>
                    <a:pt x="20499" y="1421"/>
                    <a:pt x="17067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0"/>
            <p:cNvSpPr/>
            <p:nvPr/>
          </p:nvSpPr>
          <p:spPr>
            <a:xfrm>
              <a:off x="5417250" y="2983550"/>
              <a:ext cx="713525" cy="689875"/>
            </a:xfrm>
            <a:custGeom>
              <a:rect b="b" l="l" r="r" t="t"/>
              <a:pathLst>
                <a:path extrusionOk="0" h="27595" w="28541">
                  <a:moveTo>
                    <a:pt x="14295" y="607"/>
                  </a:moveTo>
                  <a:cubicBezTo>
                    <a:pt x="16700" y="607"/>
                    <a:pt x="19065" y="1269"/>
                    <a:pt x="21165" y="2559"/>
                  </a:cubicBezTo>
                  <a:cubicBezTo>
                    <a:pt x="24168" y="4400"/>
                    <a:pt x="26274" y="7302"/>
                    <a:pt x="27093" y="10727"/>
                  </a:cubicBezTo>
                  <a:cubicBezTo>
                    <a:pt x="27914" y="14152"/>
                    <a:pt x="27351" y="17691"/>
                    <a:pt x="25510" y="20693"/>
                  </a:cubicBezTo>
                  <a:cubicBezTo>
                    <a:pt x="23667" y="23696"/>
                    <a:pt x="20767" y="25802"/>
                    <a:pt x="17342" y="26621"/>
                  </a:cubicBezTo>
                  <a:cubicBezTo>
                    <a:pt x="16314" y="26867"/>
                    <a:pt x="15276" y="26989"/>
                    <a:pt x="14246" y="26989"/>
                  </a:cubicBezTo>
                  <a:cubicBezTo>
                    <a:pt x="11841" y="26989"/>
                    <a:pt x="9475" y="26326"/>
                    <a:pt x="7374" y="25037"/>
                  </a:cubicBezTo>
                  <a:cubicBezTo>
                    <a:pt x="4372" y="23195"/>
                    <a:pt x="2265" y="20294"/>
                    <a:pt x="1446" y="16869"/>
                  </a:cubicBezTo>
                  <a:cubicBezTo>
                    <a:pt x="627" y="13443"/>
                    <a:pt x="1188" y="9904"/>
                    <a:pt x="3031" y="6902"/>
                  </a:cubicBezTo>
                  <a:cubicBezTo>
                    <a:pt x="4873" y="3900"/>
                    <a:pt x="7773" y="1794"/>
                    <a:pt x="11199" y="974"/>
                  </a:cubicBezTo>
                  <a:cubicBezTo>
                    <a:pt x="12212" y="730"/>
                    <a:pt x="13251" y="607"/>
                    <a:pt x="14295" y="607"/>
                  </a:cubicBezTo>
                  <a:close/>
                  <a:moveTo>
                    <a:pt x="14295" y="1"/>
                  </a:moveTo>
                  <a:cubicBezTo>
                    <a:pt x="13217" y="1"/>
                    <a:pt x="12132" y="128"/>
                    <a:pt x="11057" y="385"/>
                  </a:cubicBezTo>
                  <a:cubicBezTo>
                    <a:pt x="7475" y="1243"/>
                    <a:pt x="4442" y="3444"/>
                    <a:pt x="2515" y="6585"/>
                  </a:cubicBezTo>
                  <a:cubicBezTo>
                    <a:pt x="588" y="9725"/>
                    <a:pt x="1" y="13427"/>
                    <a:pt x="858" y="17010"/>
                  </a:cubicBezTo>
                  <a:cubicBezTo>
                    <a:pt x="1716" y="20593"/>
                    <a:pt x="3918" y="23627"/>
                    <a:pt x="7058" y="25553"/>
                  </a:cubicBezTo>
                  <a:cubicBezTo>
                    <a:pt x="9256" y="26902"/>
                    <a:pt x="11729" y="27595"/>
                    <a:pt x="14245" y="27595"/>
                  </a:cubicBezTo>
                  <a:cubicBezTo>
                    <a:pt x="15335" y="27594"/>
                    <a:pt x="16422" y="27465"/>
                    <a:pt x="17482" y="27209"/>
                  </a:cubicBezTo>
                  <a:cubicBezTo>
                    <a:pt x="21065" y="26353"/>
                    <a:pt x="24099" y="24150"/>
                    <a:pt x="26025" y="21011"/>
                  </a:cubicBezTo>
                  <a:cubicBezTo>
                    <a:pt x="27953" y="17870"/>
                    <a:pt x="28540" y="14167"/>
                    <a:pt x="27683" y="10585"/>
                  </a:cubicBezTo>
                  <a:cubicBezTo>
                    <a:pt x="26825" y="7002"/>
                    <a:pt x="24624" y="3969"/>
                    <a:pt x="21483" y="2042"/>
                  </a:cubicBezTo>
                  <a:cubicBezTo>
                    <a:pt x="19284" y="693"/>
                    <a:pt x="16810" y="1"/>
                    <a:pt x="142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5574875" y="3099450"/>
              <a:ext cx="352550" cy="456400"/>
            </a:xfrm>
            <a:custGeom>
              <a:rect b="b" l="l" r="r" t="t"/>
              <a:pathLst>
                <a:path extrusionOk="0" h="18256" w="14102">
                  <a:moveTo>
                    <a:pt x="12329" y="1"/>
                  </a:moveTo>
                  <a:cubicBezTo>
                    <a:pt x="12271" y="1"/>
                    <a:pt x="12212" y="6"/>
                    <a:pt x="12152" y="15"/>
                  </a:cubicBezTo>
                  <a:cubicBezTo>
                    <a:pt x="11904" y="56"/>
                    <a:pt x="11702" y="203"/>
                    <a:pt x="11545" y="460"/>
                  </a:cubicBezTo>
                  <a:lnTo>
                    <a:pt x="10100" y="2813"/>
                  </a:lnTo>
                  <a:lnTo>
                    <a:pt x="10100" y="2813"/>
                  </a:lnTo>
                  <a:cubicBezTo>
                    <a:pt x="9019" y="2227"/>
                    <a:pt x="7994" y="1934"/>
                    <a:pt x="7025" y="1934"/>
                  </a:cubicBezTo>
                  <a:cubicBezTo>
                    <a:pt x="7001" y="1934"/>
                    <a:pt x="6978" y="1935"/>
                    <a:pt x="6954" y="1935"/>
                  </a:cubicBezTo>
                  <a:cubicBezTo>
                    <a:pt x="5636" y="1956"/>
                    <a:pt x="4639" y="2516"/>
                    <a:pt x="3964" y="3615"/>
                  </a:cubicBezTo>
                  <a:cubicBezTo>
                    <a:pt x="3687" y="4067"/>
                    <a:pt x="3504" y="4497"/>
                    <a:pt x="3416" y="4904"/>
                  </a:cubicBezTo>
                  <a:cubicBezTo>
                    <a:pt x="3326" y="5311"/>
                    <a:pt x="3305" y="5687"/>
                    <a:pt x="3353" y="6032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6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7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4" y="12791"/>
                    <a:pt x="4981" y="12633"/>
                    <a:pt x="4749" y="12448"/>
                  </a:cubicBezTo>
                  <a:cubicBezTo>
                    <a:pt x="4425" y="12231"/>
                    <a:pt x="4126" y="11979"/>
                    <a:pt x="3856" y="11698"/>
                  </a:cubicBezTo>
                  <a:cubicBezTo>
                    <a:pt x="3590" y="11422"/>
                    <a:pt x="3398" y="11192"/>
                    <a:pt x="3277" y="11009"/>
                  </a:cubicBezTo>
                  <a:cubicBezTo>
                    <a:pt x="3155" y="10826"/>
                    <a:pt x="3019" y="10602"/>
                    <a:pt x="2865" y="10336"/>
                  </a:cubicBezTo>
                  <a:cubicBezTo>
                    <a:pt x="2711" y="10070"/>
                    <a:pt x="2615" y="9910"/>
                    <a:pt x="2576" y="9855"/>
                  </a:cubicBezTo>
                  <a:cubicBezTo>
                    <a:pt x="2381" y="9549"/>
                    <a:pt x="2158" y="9335"/>
                    <a:pt x="1907" y="9212"/>
                  </a:cubicBezTo>
                  <a:cubicBezTo>
                    <a:pt x="1747" y="9134"/>
                    <a:pt x="1587" y="9095"/>
                    <a:pt x="1426" y="9095"/>
                  </a:cubicBezTo>
                  <a:cubicBezTo>
                    <a:pt x="1333" y="9095"/>
                    <a:pt x="1240" y="9108"/>
                    <a:pt x="1146" y="9134"/>
                  </a:cubicBezTo>
                  <a:cubicBezTo>
                    <a:pt x="897" y="9200"/>
                    <a:pt x="666" y="9322"/>
                    <a:pt x="469" y="9488"/>
                  </a:cubicBezTo>
                  <a:cubicBezTo>
                    <a:pt x="275" y="9654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400"/>
                    <a:pt x="1765" y="13630"/>
                    <a:pt x="3140" y="14642"/>
                  </a:cubicBezTo>
                  <a:lnTo>
                    <a:pt x="3140" y="14642"/>
                  </a:lnTo>
                  <a:lnTo>
                    <a:pt x="1792" y="16838"/>
                  </a:lnTo>
                  <a:cubicBezTo>
                    <a:pt x="1584" y="17177"/>
                    <a:pt x="1569" y="17492"/>
                    <a:pt x="1748" y="17784"/>
                  </a:cubicBezTo>
                  <a:cubicBezTo>
                    <a:pt x="1926" y="18075"/>
                    <a:pt x="2190" y="18232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4" y="18256"/>
                    <a:pt x="3176" y="18104"/>
                    <a:pt x="3363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6" y="15893"/>
                    <a:pt x="5822" y="16093"/>
                    <a:pt x="6373" y="16213"/>
                  </a:cubicBezTo>
                  <a:cubicBezTo>
                    <a:pt x="6729" y="16290"/>
                    <a:pt x="7075" y="16328"/>
                    <a:pt x="7414" y="16328"/>
                  </a:cubicBezTo>
                  <a:cubicBezTo>
                    <a:pt x="7949" y="16328"/>
                    <a:pt x="8463" y="16232"/>
                    <a:pt x="8956" y="16039"/>
                  </a:cubicBezTo>
                  <a:cubicBezTo>
                    <a:pt x="9761" y="15723"/>
                    <a:pt x="10412" y="15144"/>
                    <a:pt x="10909" y="14299"/>
                  </a:cubicBezTo>
                  <a:cubicBezTo>
                    <a:pt x="11222" y="13774"/>
                    <a:pt x="11407" y="13269"/>
                    <a:pt x="11467" y="12782"/>
                  </a:cubicBezTo>
                  <a:cubicBezTo>
                    <a:pt x="11526" y="12296"/>
                    <a:pt x="11464" y="11814"/>
                    <a:pt x="11280" y="11337"/>
                  </a:cubicBezTo>
                  <a:cubicBezTo>
                    <a:pt x="11090" y="10852"/>
                    <a:pt x="10834" y="10395"/>
                    <a:pt x="10521" y="9978"/>
                  </a:cubicBezTo>
                  <a:cubicBezTo>
                    <a:pt x="10199" y="9547"/>
                    <a:pt x="9772" y="9055"/>
                    <a:pt x="9242" y="8501"/>
                  </a:cubicBezTo>
                  <a:lnTo>
                    <a:pt x="7930" y="7166"/>
                  </a:lnTo>
                  <a:cubicBezTo>
                    <a:pt x="7534" y="6779"/>
                    <a:pt x="7284" y="6450"/>
                    <a:pt x="7177" y="6177"/>
                  </a:cubicBezTo>
                  <a:cubicBezTo>
                    <a:pt x="7069" y="5903"/>
                    <a:pt x="7099" y="5631"/>
                    <a:pt x="7265" y="5360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2"/>
                  </a:cubicBezTo>
                  <a:cubicBezTo>
                    <a:pt x="10528" y="6440"/>
                    <a:pt x="11187" y="7093"/>
                    <a:pt x="11758" y="7821"/>
                  </a:cubicBezTo>
                  <a:cubicBezTo>
                    <a:pt x="11991" y="8099"/>
                    <a:pt x="12244" y="8285"/>
                    <a:pt x="12512" y="8377"/>
                  </a:cubicBezTo>
                  <a:cubicBezTo>
                    <a:pt x="12630" y="8418"/>
                    <a:pt x="12744" y="8438"/>
                    <a:pt x="12855" y="8438"/>
                  </a:cubicBezTo>
                  <a:cubicBezTo>
                    <a:pt x="12999" y="8438"/>
                    <a:pt x="13137" y="8404"/>
                    <a:pt x="13269" y="8336"/>
                  </a:cubicBezTo>
                  <a:cubicBezTo>
                    <a:pt x="13497" y="8221"/>
                    <a:pt x="13696" y="8056"/>
                    <a:pt x="13852" y="7854"/>
                  </a:cubicBezTo>
                  <a:cubicBezTo>
                    <a:pt x="14007" y="7653"/>
                    <a:pt x="14088" y="7399"/>
                    <a:pt x="14095" y="7092"/>
                  </a:cubicBezTo>
                  <a:cubicBezTo>
                    <a:pt x="14101" y="6786"/>
                    <a:pt x="14010" y="6492"/>
                    <a:pt x="13820" y="6209"/>
                  </a:cubicBezTo>
                  <a:cubicBezTo>
                    <a:pt x="13579" y="5843"/>
                    <a:pt x="13374" y="5551"/>
                    <a:pt x="13205" y="5334"/>
                  </a:cubicBezTo>
                  <a:cubicBezTo>
                    <a:pt x="13037" y="5118"/>
                    <a:pt x="12777" y="4836"/>
                    <a:pt x="12424" y="4490"/>
                  </a:cubicBezTo>
                  <a:cubicBezTo>
                    <a:pt x="12175" y="4248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7"/>
                  </a:lnTo>
                  <a:cubicBezTo>
                    <a:pt x="13252" y="1174"/>
                    <a:pt x="13288" y="934"/>
                    <a:pt x="13214" y="691"/>
                  </a:cubicBezTo>
                  <a:cubicBezTo>
                    <a:pt x="13140" y="448"/>
                    <a:pt x="13006" y="266"/>
                    <a:pt x="12813" y="142"/>
                  </a:cubicBezTo>
                  <a:cubicBezTo>
                    <a:pt x="12667" y="47"/>
                    <a:pt x="12506" y="1"/>
                    <a:pt x="12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0"/>
            <p:cNvSpPr/>
            <p:nvPr/>
          </p:nvSpPr>
          <p:spPr>
            <a:xfrm>
              <a:off x="5438375" y="3542850"/>
              <a:ext cx="15400" cy="65575"/>
            </a:xfrm>
            <a:custGeom>
              <a:rect b="b" l="l" r="r" t="t"/>
              <a:pathLst>
                <a:path extrusionOk="0" h="2623" w="616">
                  <a:moveTo>
                    <a:pt x="308" y="1"/>
                  </a:moveTo>
                  <a:cubicBezTo>
                    <a:pt x="138" y="1"/>
                    <a:pt x="1" y="140"/>
                    <a:pt x="5" y="311"/>
                  </a:cubicBezTo>
                  <a:lnTo>
                    <a:pt x="5" y="2320"/>
                  </a:lnTo>
                  <a:cubicBezTo>
                    <a:pt x="5" y="2487"/>
                    <a:pt x="142" y="2622"/>
                    <a:pt x="308" y="2622"/>
                  </a:cubicBezTo>
                  <a:cubicBezTo>
                    <a:pt x="475" y="2622"/>
                    <a:pt x="612" y="2487"/>
                    <a:pt x="610" y="2320"/>
                  </a:cubicBezTo>
                  <a:lnTo>
                    <a:pt x="610" y="311"/>
                  </a:ln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0"/>
            <p:cNvSpPr/>
            <p:nvPr/>
          </p:nvSpPr>
          <p:spPr>
            <a:xfrm>
              <a:off x="5473850" y="3593050"/>
              <a:ext cx="15350" cy="68525"/>
            </a:xfrm>
            <a:custGeom>
              <a:rect b="b" l="l" r="r" t="t"/>
              <a:pathLst>
                <a:path extrusionOk="0" h="2741" w="614">
                  <a:moveTo>
                    <a:pt x="306" y="1"/>
                  </a:moveTo>
                  <a:cubicBezTo>
                    <a:pt x="137" y="1"/>
                    <a:pt x="0" y="142"/>
                    <a:pt x="4" y="312"/>
                  </a:cubicBezTo>
                  <a:lnTo>
                    <a:pt x="4" y="2439"/>
                  </a:lnTo>
                  <a:cubicBezTo>
                    <a:pt x="4" y="2605"/>
                    <a:pt x="139" y="2741"/>
                    <a:pt x="306" y="2741"/>
                  </a:cubicBezTo>
                  <a:cubicBezTo>
                    <a:pt x="474" y="2741"/>
                    <a:pt x="610" y="2605"/>
                    <a:pt x="610" y="2439"/>
                  </a:cubicBezTo>
                  <a:lnTo>
                    <a:pt x="610" y="312"/>
                  </a:lnTo>
                  <a:cubicBezTo>
                    <a:pt x="613" y="142"/>
                    <a:pt x="477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0"/>
            <p:cNvSpPr/>
            <p:nvPr/>
          </p:nvSpPr>
          <p:spPr>
            <a:xfrm>
              <a:off x="5544725" y="3652150"/>
              <a:ext cx="15375" cy="65600"/>
            </a:xfrm>
            <a:custGeom>
              <a:rect b="b" l="l" r="r" t="t"/>
              <a:pathLst>
                <a:path extrusionOk="0" h="2624" w="615">
                  <a:moveTo>
                    <a:pt x="307" y="1"/>
                  </a:moveTo>
                  <a:cubicBezTo>
                    <a:pt x="137" y="1"/>
                    <a:pt x="0" y="141"/>
                    <a:pt x="4" y="310"/>
                  </a:cubicBezTo>
                  <a:lnTo>
                    <a:pt x="4" y="2320"/>
                  </a:lnTo>
                  <a:cubicBezTo>
                    <a:pt x="4" y="2487"/>
                    <a:pt x="141" y="2623"/>
                    <a:pt x="307" y="2623"/>
                  </a:cubicBezTo>
                  <a:cubicBezTo>
                    <a:pt x="474" y="2623"/>
                    <a:pt x="611" y="2487"/>
                    <a:pt x="611" y="2320"/>
                  </a:cubicBezTo>
                  <a:lnTo>
                    <a:pt x="611" y="310"/>
                  </a:lnTo>
                  <a:cubicBezTo>
                    <a:pt x="615" y="141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0"/>
            <p:cNvSpPr/>
            <p:nvPr/>
          </p:nvSpPr>
          <p:spPr>
            <a:xfrm>
              <a:off x="5645250" y="3702550"/>
              <a:ext cx="15175" cy="59500"/>
            </a:xfrm>
            <a:custGeom>
              <a:rect b="b" l="l" r="r" t="t"/>
              <a:pathLst>
                <a:path extrusionOk="0" h="2380" w="607">
                  <a:moveTo>
                    <a:pt x="304" y="0"/>
                  </a:moveTo>
                  <a:cubicBezTo>
                    <a:pt x="136" y="0"/>
                    <a:pt x="1" y="137"/>
                    <a:pt x="1" y="304"/>
                  </a:cubicBezTo>
                  <a:lnTo>
                    <a:pt x="1" y="2076"/>
                  </a:lnTo>
                  <a:cubicBezTo>
                    <a:pt x="1" y="2243"/>
                    <a:pt x="136" y="2380"/>
                    <a:pt x="304" y="2380"/>
                  </a:cubicBezTo>
                  <a:cubicBezTo>
                    <a:pt x="471" y="2380"/>
                    <a:pt x="606" y="2243"/>
                    <a:pt x="606" y="2076"/>
                  </a:cubicBezTo>
                  <a:lnTo>
                    <a:pt x="606" y="304"/>
                  </a:lnTo>
                  <a:cubicBezTo>
                    <a:pt x="606" y="137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5754450" y="3723050"/>
              <a:ext cx="15400" cy="36050"/>
            </a:xfrm>
            <a:custGeom>
              <a:rect b="b" l="l" r="r" t="t"/>
              <a:pathLst>
                <a:path extrusionOk="0" h="1442" w="616">
                  <a:moveTo>
                    <a:pt x="308" y="1"/>
                  </a:moveTo>
                  <a:cubicBezTo>
                    <a:pt x="137" y="1"/>
                    <a:pt x="0" y="140"/>
                    <a:pt x="6" y="311"/>
                  </a:cubicBezTo>
                  <a:lnTo>
                    <a:pt x="6" y="1138"/>
                  </a:lnTo>
                  <a:cubicBezTo>
                    <a:pt x="4" y="1306"/>
                    <a:pt x="141" y="1441"/>
                    <a:pt x="308" y="1441"/>
                  </a:cubicBezTo>
                  <a:cubicBezTo>
                    <a:pt x="476" y="1441"/>
                    <a:pt x="611" y="1304"/>
                    <a:pt x="611" y="1138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5970100" y="3681675"/>
              <a:ext cx="15375" cy="47850"/>
            </a:xfrm>
            <a:custGeom>
              <a:rect b="b" l="l" r="r" t="t"/>
              <a:pathLst>
                <a:path extrusionOk="0" h="1914" w="615">
                  <a:moveTo>
                    <a:pt x="307" y="1"/>
                  </a:moveTo>
                  <a:cubicBezTo>
                    <a:pt x="137" y="1"/>
                    <a:pt x="1" y="141"/>
                    <a:pt x="5" y="312"/>
                  </a:cubicBezTo>
                  <a:lnTo>
                    <a:pt x="5" y="1612"/>
                  </a:lnTo>
                  <a:cubicBezTo>
                    <a:pt x="5" y="1778"/>
                    <a:pt x="140" y="1914"/>
                    <a:pt x="308" y="1914"/>
                  </a:cubicBezTo>
                  <a:cubicBezTo>
                    <a:pt x="475" y="1914"/>
                    <a:pt x="610" y="1778"/>
                    <a:pt x="610" y="1612"/>
                  </a:cubicBezTo>
                  <a:lnTo>
                    <a:pt x="610" y="312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6017475" y="3631825"/>
              <a:ext cx="15175" cy="65225"/>
            </a:xfrm>
            <a:custGeom>
              <a:rect b="b" l="l" r="r" t="t"/>
              <a:pathLst>
                <a:path extrusionOk="0" h="2609" w="607">
                  <a:moveTo>
                    <a:pt x="303" y="1"/>
                  </a:moveTo>
                  <a:cubicBezTo>
                    <a:pt x="139" y="1"/>
                    <a:pt x="4" y="132"/>
                    <a:pt x="0" y="297"/>
                  </a:cubicBezTo>
                  <a:lnTo>
                    <a:pt x="0" y="2306"/>
                  </a:lnTo>
                  <a:cubicBezTo>
                    <a:pt x="0" y="2473"/>
                    <a:pt x="136" y="2608"/>
                    <a:pt x="303" y="2608"/>
                  </a:cubicBezTo>
                  <a:cubicBezTo>
                    <a:pt x="471" y="2608"/>
                    <a:pt x="606" y="2473"/>
                    <a:pt x="606" y="2305"/>
                  </a:cubicBezTo>
                  <a:lnTo>
                    <a:pt x="606" y="297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0"/>
            <p:cNvSpPr/>
            <p:nvPr/>
          </p:nvSpPr>
          <p:spPr>
            <a:xfrm>
              <a:off x="5377250" y="2910800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0"/>
                  </a:moveTo>
                  <a:cubicBezTo>
                    <a:pt x="11661" y="0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1" y="31739"/>
                    <a:pt x="15870" y="31739"/>
                  </a:cubicBezTo>
                  <a:cubicBezTo>
                    <a:pt x="20079" y="31739"/>
                    <a:pt x="24116" y="30067"/>
                    <a:pt x="27091" y="27092"/>
                  </a:cubicBezTo>
                  <a:cubicBezTo>
                    <a:pt x="30067" y="24116"/>
                    <a:pt x="31739" y="20079"/>
                    <a:pt x="31739" y="15870"/>
                  </a:cubicBezTo>
                  <a:cubicBezTo>
                    <a:pt x="31739" y="11661"/>
                    <a:pt x="30067" y="7625"/>
                    <a:pt x="27091" y="4648"/>
                  </a:cubicBezTo>
                  <a:cubicBezTo>
                    <a:pt x="24116" y="1673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0"/>
            <p:cNvSpPr/>
            <p:nvPr/>
          </p:nvSpPr>
          <p:spPr>
            <a:xfrm>
              <a:off x="5355650" y="2903300"/>
              <a:ext cx="879600" cy="808725"/>
            </a:xfrm>
            <a:custGeom>
              <a:rect b="b" l="l" r="r" t="t"/>
              <a:pathLst>
                <a:path extrusionOk="0" h="32349" w="35184">
                  <a:moveTo>
                    <a:pt x="16767" y="608"/>
                  </a:moveTo>
                  <a:cubicBezTo>
                    <a:pt x="19629" y="608"/>
                    <a:pt x="22437" y="1402"/>
                    <a:pt x="24876" y="2902"/>
                  </a:cubicBezTo>
                  <a:cubicBezTo>
                    <a:pt x="32192" y="7391"/>
                    <a:pt x="34492" y="16996"/>
                    <a:pt x="30003" y="24310"/>
                  </a:cubicBezTo>
                  <a:cubicBezTo>
                    <a:pt x="27829" y="27855"/>
                    <a:pt x="24405" y="30341"/>
                    <a:pt x="20361" y="31309"/>
                  </a:cubicBezTo>
                  <a:cubicBezTo>
                    <a:pt x="19147" y="31600"/>
                    <a:pt x="17922" y="31743"/>
                    <a:pt x="16705" y="31743"/>
                  </a:cubicBezTo>
                  <a:cubicBezTo>
                    <a:pt x="13867" y="31743"/>
                    <a:pt x="11076" y="30961"/>
                    <a:pt x="8595" y="29439"/>
                  </a:cubicBezTo>
                  <a:cubicBezTo>
                    <a:pt x="5050" y="27264"/>
                    <a:pt x="2565" y="23840"/>
                    <a:pt x="1596" y="19797"/>
                  </a:cubicBezTo>
                  <a:cubicBezTo>
                    <a:pt x="627" y="15753"/>
                    <a:pt x="1293" y="11574"/>
                    <a:pt x="3466" y="8031"/>
                  </a:cubicBezTo>
                  <a:cubicBezTo>
                    <a:pt x="6402" y="3246"/>
                    <a:pt x="11522" y="608"/>
                    <a:pt x="16760" y="608"/>
                  </a:cubicBezTo>
                  <a:cubicBezTo>
                    <a:pt x="16762" y="608"/>
                    <a:pt x="16764" y="608"/>
                    <a:pt x="16767" y="608"/>
                  </a:cubicBezTo>
                  <a:close/>
                  <a:moveTo>
                    <a:pt x="16761" y="1"/>
                  </a:moveTo>
                  <a:cubicBezTo>
                    <a:pt x="11319" y="1"/>
                    <a:pt x="5999" y="2743"/>
                    <a:pt x="2951" y="7712"/>
                  </a:cubicBezTo>
                  <a:cubicBezTo>
                    <a:pt x="691" y="11395"/>
                    <a:pt x="1" y="15736"/>
                    <a:pt x="1008" y="19937"/>
                  </a:cubicBezTo>
                  <a:cubicBezTo>
                    <a:pt x="2013" y="24139"/>
                    <a:pt x="4595" y="27696"/>
                    <a:pt x="8277" y="29955"/>
                  </a:cubicBezTo>
                  <a:cubicBezTo>
                    <a:pt x="10855" y="31537"/>
                    <a:pt x="13755" y="32348"/>
                    <a:pt x="16705" y="32348"/>
                  </a:cubicBezTo>
                  <a:cubicBezTo>
                    <a:pt x="17984" y="32347"/>
                    <a:pt x="19259" y="32196"/>
                    <a:pt x="20501" y="31898"/>
                  </a:cubicBezTo>
                  <a:cubicBezTo>
                    <a:pt x="24704" y="30891"/>
                    <a:pt x="28260" y="28308"/>
                    <a:pt x="30520" y="24627"/>
                  </a:cubicBezTo>
                  <a:cubicBezTo>
                    <a:pt x="35183" y="17026"/>
                    <a:pt x="32792" y="7049"/>
                    <a:pt x="25192" y="2385"/>
                  </a:cubicBezTo>
                  <a:cubicBezTo>
                    <a:pt x="22560" y="770"/>
                    <a:pt x="19644" y="1"/>
                    <a:pt x="16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0"/>
            <p:cNvSpPr/>
            <p:nvPr/>
          </p:nvSpPr>
          <p:spPr>
            <a:xfrm>
              <a:off x="5377250" y="285772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5" y="1673"/>
                    <a:pt x="4649" y="4649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5"/>
                    <a:pt x="31739" y="20079"/>
                    <a:pt x="31739" y="15870"/>
                  </a:cubicBezTo>
                  <a:cubicBezTo>
                    <a:pt x="31739" y="11661"/>
                    <a:pt x="30068" y="7624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5355650" y="2850000"/>
              <a:ext cx="836700" cy="808725"/>
            </a:xfrm>
            <a:custGeom>
              <a:rect b="b" l="l" r="r" t="t"/>
              <a:pathLst>
                <a:path extrusionOk="0" h="32349" w="33468">
                  <a:moveTo>
                    <a:pt x="16762" y="607"/>
                  </a:moveTo>
                  <a:cubicBezTo>
                    <a:pt x="19601" y="607"/>
                    <a:pt x="22393" y="1389"/>
                    <a:pt x="24874" y="2912"/>
                  </a:cubicBezTo>
                  <a:cubicBezTo>
                    <a:pt x="28418" y="5087"/>
                    <a:pt x="30904" y="8510"/>
                    <a:pt x="31873" y="12555"/>
                  </a:cubicBezTo>
                  <a:cubicBezTo>
                    <a:pt x="32840" y="16599"/>
                    <a:pt x="32176" y="20778"/>
                    <a:pt x="30003" y="24321"/>
                  </a:cubicBezTo>
                  <a:cubicBezTo>
                    <a:pt x="27067" y="29104"/>
                    <a:pt x="21946" y="31742"/>
                    <a:pt x="16708" y="31742"/>
                  </a:cubicBezTo>
                  <a:cubicBezTo>
                    <a:pt x="13933" y="31742"/>
                    <a:pt x="11126" y="31002"/>
                    <a:pt x="8593" y="29448"/>
                  </a:cubicBezTo>
                  <a:cubicBezTo>
                    <a:pt x="5048" y="27275"/>
                    <a:pt x="2564" y="23850"/>
                    <a:pt x="1595" y="19806"/>
                  </a:cubicBezTo>
                  <a:cubicBezTo>
                    <a:pt x="627" y="15763"/>
                    <a:pt x="1291" y="11585"/>
                    <a:pt x="3465" y="8040"/>
                  </a:cubicBezTo>
                  <a:cubicBezTo>
                    <a:pt x="5640" y="4495"/>
                    <a:pt x="9065" y="2011"/>
                    <a:pt x="13108" y="1042"/>
                  </a:cubicBezTo>
                  <a:cubicBezTo>
                    <a:pt x="14305" y="754"/>
                    <a:pt x="15532" y="608"/>
                    <a:pt x="16762" y="607"/>
                  </a:cubicBezTo>
                  <a:close/>
                  <a:moveTo>
                    <a:pt x="16765" y="0"/>
                  </a:moveTo>
                  <a:cubicBezTo>
                    <a:pt x="15501" y="0"/>
                    <a:pt x="14228" y="150"/>
                    <a:pt x="12968" y="452"/>
                  </a:cubicBezTo>
                  <a:cubicBezTo>
                    <a:pt x="8766" y="1457"/>
                    <a:pt x="5209" y="4038"/>
                    <a:pt x="2951" y="7721"/>
                  </a:cubicBezTo>
                  <a:cubicBezTo>
                    <a:pt x="691" y="11404"/>
                    <a:pt x="1" y="15746"/>
                    <a:pt x="1006" y="19947"/>
                  </a:cubicBezTo>
                  <a:cubicBezTo>
                    <a:pt x="2013" y="24147"/>
                    <a:pt x="4595" y="27706"/>
                    <a:pt x="8277" y="29964"/>
                  </a:cubicBezTo>
                  <a:cubicBezTo>
                    <a:pt x="10810" y="31523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6"/>
                    <a:pt x="30520" y="24636"/>
                  </a:cubicBezTo>
                  <a:cubicBezTo>
                    <a:pt x="32779" y="20953"/>
                    <a:pt x="33468" y="16612"/>
                    <a:pt x="32463" y="12412"/>
                  </a:cubicBezTo>
                  <a:cubicBezTo>
                    <a:pt x="31456" y="8211"/>
                    <a:pt x="28875" y="4654"/>
                    <a:pt x="25192" y="2395"/>
                  </a:cubicBezTo>
                  <a:cubicBezTo>
                    <a:pt x="22614" y="813"/>
                    <a:pt x="19714" y="0"/>
                    <a:pt x="16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5436750" y="2917250"/>
              <a:ext cx="674500" cy="674475"/>
            </a:xfrm>
            <a:custGeom>
              <a:rect b="b" l="l" r="r" t="t"/>
              <a:pathLst>
                <a:path extrusionOk="0" h="26979" w="26980">
                  <a:moveTo>
                    <a:pt x="13490" y="0"/>
                  </a:moveTo>
                  <a:cubicBezTo>
                    <a:pt x="9912" y="0"/>
                    <a:pt x="6482" y="1421"/>
                    <a:pt x="3952" y="3951"/>
                  </a:cubicBezTo>
                  <a:cubicBezTo>
                    <a:pt x="1423" y="6480"/>
                    <a:pt x="1" y="9912"/>
                    <a:pt x="1" y="13489"/>
                  </a:cubicBezTo>
                  <a:cubicBezTo>
                    <a:pt x="1" y="17067"/>
                    <a:pt x="1423" y="20498"/>
                    <a:pt x="3952" y="23027"/>
                  </a:cubicBezTo>
                  <a:cubicBezTo>
                    <a:pt x="6482" y="25557"/>
                    <a:pt x="9912" y="26978"/>
                    <a:pt x="13490" y="26978"/>
                  </a:cubicBezTo>
                  <a:cubicBezTo>
                    <a:pt x="17068" y="26978"/>
                    <a:pt x="20499" y="25557"/>
                    <a:pt x="23029" y="23027"/>
                  </a:cubicBezTo>
                  <a:cubicBezTo>
                    <a:pt x="25558" y="20498"/>
                    <a:pt x="26980" y="17067"/>
                    <a:pt x="26980" y="13489"/>
                  </a:cubicBezTo>
                  <a:cubicBezTo>
                    <a:pt x="26980" y="9912"/>
                    <a:pt x="25558" y="6480"/>
                    <a:pt x="23029" y="3951"/>
                  </a:cubicBezTo>
                  <a:cubicBezTo>
                    <a:pt x="20499" y="1421"/>
                    <a:pt x="17068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0"/>
            <p:cNvSpPr/>
            <p:nvPr/>
          </p:nvSpPr>
          <p:spPr>
            <a:xfrm>
              <a:off x="5380675" y="2909550"/>
              <a:ext cx="769400" cy="689875"/>
            </a:xfrm>
            <a:custGeom>
              <a:rect b="b" l="l" r="r" t="t"/>
              <a:pathLst>
                <a:path extrusionOk="0" h="27595" w="30776">
                  <a:moveTo>
                    <a:pt x="15759" y="605"/>
                  </a:moveTo>
                  <a:cubicBezTo>
                    <a:pt x="18163" y="605"/>
                    <a:pt x="20528" y="1268"/>
                    <a:pt x="22630" y="2557"/>
                  </a:cubicBezTo>
                  <a:cubicBezTo>
                    <a:pt x="28827" y="6360"/>
                    <a:pt x="30775" y="14495"/>
                    <a:pt x="26973" y="20693"/>
                  </a:cubicBezTo>
                  <a:cubicBezTo>
                    <a:pt x="25131" y="23695"/>
                    <a:pt x="22230" y="25800"/>
                    <a:pt x="18805" y="26621"/>
                  </a:cubicBezTo>
                  <a:cubicBezTo>
                    <a:pt x="17777" y="26867"/>
                    <a:pt x="16739" y="26989"/>
                    <a:pt x="15709" y="26989"/>
                  </a:cubicBezTo>
                  <a:cubicBezTo>
                    <a:pt x="13304" y="26989"/>
                    <a:pt x="10939" y="26326"/>
                    <a:pt x="8837" y="25037"/>
                  </a:cubicBezTo>
                  <a:cubicBezTo>
                    <a:pt x="2640" y="21235"/>
                    <a:pt x="692" y="13098"/>
                    <a:pt x="4494" y="6902"/>
                  </a:cubicBezTo>
                  <a:cubicBezTo>
                    <a:pt x="6336" y="3899"/>
                    <a:pt x="9236" y="1794"/>
                    <a:pt x="12662" y="974"/>
                  </a:cubicBezTo>
                  <a:cubicBezTo>
                    <a:pt x="13676" y="729"/>
                    <a:pt x="14716" y="607"/>
                    <a:pt x="15759" y="605"/>
                  </a:cubicBezTo>
                  <a:close/>
                  <a:moveTo>
                    <a:pt x="15758" y="0"/>
                  </a:moveTo>
                  <a:cubicBezTo>
                    <a:pt x="14680" y="0"/>
                    <a:pt x="13595" y="128"/>
                    <a:pt x="12520" y="385"/>
                  </a:cubicBezTo>
                  <a:cubicBezTo>
                    <a:pt x="8939" y="1243"/>
                    <a:pt x="5905" y="3446"/>
                    <a:pt x="3978" y="6585"/>
                  </a:cubicBezTo>
                  <a:cubicBezTo>
                    <a:pt x="0" y="13068"/>
                    <a:pt x="2039" y="21576"/>
                    <a:pt x="8521" y="25553"/>
                  </a:cubicBezTo>
                  <a:cubicBezTo>
                    <a:pt x="10719" y="26902"/>
                    <a:pt x="13192" y="27595"/>
                    <a:pt x="15708" y="27595"/>
                  </a:cubicBezTo>
                  <a:cubicBezTo>
                    <a:pt x="16798" y="27595"/>
                    <a:pt x="17885" y="27465"/>
                    <a:pt x="18945" y="27211"/>
                  </a:cubicBezTo>
                  <a:cubicBezTo>
                    <a:pt x="22528" y="26352"/>
                    <a:pt x="25562" y="24150"/>
                    <a:pt x="27488" y="21011"/>
                  </a:cubicBezTo>
                  <a:cubicBezTo>
                    <a:pt x="29416" y="17871"/>
                    <a:pt x="30003" y="14168"/>
                    <a:pt x="29146" y="10586"/>
                  </a:cubicBezTo>
                  <a:cubicBezTo>
                    <a:pt x="28288" y="7002"/>
                    <a:pt x="26087" y="3969"/>
                    <a:pt x="22946" y="2042"/>
                  </a:cubicBezTo>
                  <a:cubicBezTo>
                    <a:pt x="20747" y="693"/>
                    <a:pt x="18273" y="0"/>
                    <a:pt x="157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0"/>
            <p:cNvSpPr/>
            <p:nvPr/>
          </p:nvSpPr>
          <p:spPr>
            <a:xfrm>
              <a:off x="5574875" y="3025450"/>
              <a:ext cx="352550" cy="456400"/>
            </a:xfrm>
            <a:custGeom>
              <a:rect b="b" l="l" r="r" t="t"/>
              <a:pathLst>
                <a:path extrusionOk="0" h="18256" w="14102">
                  <a:moveTo>
                    <a:pt x="12329" y="1"/>
                  </a:moveTo>
                  <a:cubicBezTo>
                    <a:pt x="12272" y="1"/>
                    <a:pt x="12212" y="5"/>
                    <a:pt x="12152" y="15"/>
                  </a:cubicBezTo>
                  <a:cubicBezTo>
                    <a:pt x="11904" y="54"/>
                    <a:pt x="11702" y="203"/>
                    <a:pt x="11545" y="459"/>
                  </a:cubicBezTo>
                  <a:lnTo>
                    <a:pt x="10101" y="2812"/>
                  </a:lnTo>
                  <a:lnTo>
                    <a:pt x="10101" y="2812"/>
                  </a:lnTo>
                  <a:cubicBezTo>
                    <a:pt x="9021" y="2227"/>
                    <a:pt x="7997" y="1934"/>
                    <a:pt x="7030" y="1934"/>
                  </a:cubicBezTo>
                  <a:cubicBezTo>
                    <a:pt x="7004" y="1934"/>
                    <a:pt x="6979" y="1935"/>
                    <a:pt x="6954" y="1935"/>
                  </a:cubicBezTo>
                  <a:cubicBezTo>
                    <a:pt x="5636" y="1954"/>
                    <a:pt x="4639" y="2514"/>
                    <a:pt x="3964" y="3615"/>
                  </a:cubicBezTo>
                  <a:cubicBezTo>
                    <a:pt x="3687" y="4067"/>
                    <a:pt x="3504" y="4495"/>
                    <a:pt x="3416" y="4903"/>
                  </a:cubicBezTo>
                  <a:cubicBezTo>
                    <a:pt x="3326" y="5309"/>
                    <a:pt x="3305" y="5686"/>
                    <a:pt x="3353" y="6031"/>
                  </a:cubicBezTo>
                  <a:cubicBezTo>
                    <a:pt x="3400" y="6376"/>
                    <a:pt x="3546" y="6756"/>
                    <a:pt x="3790" y="7170"/>
                  </a:cubicBezTo>
                  <a:cubicBezTo>
                    <a:pt x="4021" y="7566"/>
                    <a:pt x="4282" y="7945"/>
                    <a:pt x="4571" y="8303"/>
                  </a:cubicBezTo>
                  <a:cubicBezTo>
                    <a:pt x="4848" y="8644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5"/>
                    <a:pt x="7746" y="12024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8"/>
                    <a:pt x="7389" y="13215"/>
                    <a:pt x="7131" y="13280"/>
                  </a:cubicBezTo>
                  <a:cubicBezTo>
                    <a:pt x="7018" y="13308"/>
                    <a:pt x="6903" y="13323"/>
                    <a:pt x="6787" y="13323"/>
                  </a:cubicBezTo>
                  <a:cubicBezTo>
                    <a:pt x="6640" y="13323"/>
                    <a:pt x="6490" y="13300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5" y="12791"/>
                    <a:pt x="4981" y="12633"/>
                    <a:pt x="4749" y="12448"/>
                  </a:cubicBezTo>
                  <a:cubicBezTo>
                    <a:pt x="4425" y="12231"/>
                    <a:pt x="4126" y="11979"/>
                    <a:pt x="3856" y="11698"/>
                  </a:cubicBezTo>
                  <a:cubicBezTo>
                    <a:pt x="3590" y="11421"/>
                    <a:pt x="3398" y="11192"/>
                    <a:pt x="3277" y="11008"/>
                  </a:cubicBezTo>
                  <a:cubicBezTo>
                    <a:pt x="3155" y="10826"/>
                    <a:pt x="3019" y="10602"/>
                    <a:pt x="2865" y="10336"/>
                  </a:cubicBezTo>
                  <a:cubicBezTo>
                    <a:pt x="2711" y="10070"/>
                    <a:pt x="2615" y="9910"/>
                    <a:pt x="2576" y="9855"/>
                  </a:cubicBezTo>
                  <a:cubicBezTo>
                    <a:pt x="2381" y="9549"/>
                    <a:pt x="2158" y="9334"/>
                    <a:pt x="1907" y="9211"/>
                  </a:cubicBezTo>
                  <a:cubicBezTo>
                    <a:pt x="1748" y="9133"/>
                    <a:pt x="1588" y="9094"/>
                    <a:pt x="1427" y="9094"/>
                  </a:cubicBezTo>
                  <a:cubicBezTo>
                    <a:pt x="1334" y="9094"/>
                    <a:pt x="1240" y="9108"/>
                    <a:pt x="1146" y="9134"/>
                  </a:cubicBezTo>
                  <a:cubicBezTo>
                    <a:pt x="897" y="9200"/>
                    <a:pt x="666" y="9321"/>
                    <a:pt x="469" y="9488"/>
                  </a:cubicBezTo>
                  <a:cubicBezTo>
                    <a:pt x="275" y="9654"/>
                    <a:pt x="142" y="9870"/>
                    <a:pt x="70" y="10138"/>
                  </a:cubicBezTo>
                  <a:cubicBezTo>
                    <a:pt x="0" y="10405"/>
                    <a:pt x="20" y="10676"/>
                    <a:pt x="130" y="10952"/>
                  </a:cubicBezTo>
                  <a:cubicBezTo>
                    <a:pt x="762" y="12399"/>
                    <a:pt x="1765" y="13630"/>
                    <a:pt x="3140" y="14641"/>
                  </a:cubicBezTo>
                  <a:lnTo>
                    <a:pt x="3140" y="14641"/>
                  </a:lnTo>
                  <a:lnTo>
                    <a:pt x="1792" y="16838"/>
                  </a:lnTo>
                  <a:cubicBezTo>
                    <a:pt x="1584" y="17177"/>
                    <a:pt x="1569" y="17492"/>
                    <a:pt x="1748" y="17784"/>
                  </a:cubicBezTo>
                  <a:cubicBezTo>
                    <a:pt x="1926" y="18074"/>
                    <a:pt x="2190" y="18232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4" y="18256"/>
                    <a:pt x="3176" y="18104"/>
                    <a:pt x="3363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6" y="15893"/>
                    <a:pt x="5822" y="16093"/>
                    <a:pt x="6373" y="16213"/>
                  </a:cubicBezTo>
                  <a:cubicBezTo>
                    <a:pt x="6728" y="16289"/>
                    <a:pt x="7073" y="16328"/>
                    <a:pt x="7410" y="16328"/>
                  </a:cubicBezTo>
                  <a:cubicBezTo>
                    <a:pt x="7947" y="16328"/>
                    <a:pt x="8462" y="16231"/>
                    <a:pt x="8956" y="16037"/>
                  </a:cubicBezTo>
                  <a:cubicBezTo>
                    <a:pt x="9761" y="15723"/>
                    <a:pt x="10412" y="15143"/>
                    <a:pt x="10909" y="14297"/>
                  </a:cubicBezTo>
                  <a:cubicBezTo>
                    <a:pt x="11222" y="13774"/>
                    <a:pt x="11407" y="13267"/>
                    <a:pt x="11467" y="12782"/>
                  </a:cubicBezTo>
                  <a:cubicBezTo>
                    <a:pt x="11526" y="12295"/>
                    <a:pt x="11464" y="11813"/>
                    <a:pt x="11280" y="11337"/>
                  </a:cubicBezTo>
                  <a:cubicBezTo>
                    <a:pt x="11090" y="10850"/>
                    <a:pt x="10835" y="10393"/>
                    <a:pt x="10521" y="9976"/>
                  </a:cubicBezTo>
                  <a:cubicBezTo>
                    <a:pt x="10199" y="9545"/>
                    <a:pt x="9772" y="9053"/>
                    <a:pt x="9242" y="8500"/>
                  </a:cubicBezTo>
                  <a:lnTo>
                    <a:pt x="7930" y="7166"/>
                  </a:lnTo>
                  <a:cubicBezTo>
                    <a:pt x="7534" y="6778"/>
                    <a:pt x="7284" y="6449"/>
                    <a:pt x="7177" y="6175"/>
                  </a:cubicBezTo>
                  <a:cubicBezTo>
                    <a:pt x="7069" y="5903"/>
                    <a:pt x="7099" y="5631"/>
                    <a:pt x="7265" y="5359"/>
                  </a:cubicBezTo>
                  <a:cubicBezTo>
                    <a:pt x="7394" y="5149"/>
                    <a:pt x="7607" y="5043"/>
                    <a:pt x="7904" y="5043"/>
                  </a:cubicBezTo>
                  <a:cubicBezTo>
                    <a:pt x="7926" y="5043"/>
                    <a:pt x="7948" y="5044"/>
                    <a:pt x="7971" y="5045"/>
                  </a:cubicBezTo>
                  <a:cubicBezTo>
                    <a:pt x="8302" y="5062"/>
                    <a:pt x="8625" y="5158"/>
                    <a:pt x="8936" y="5334"/>
                  </a:cubicBezTo>
                  <a:cubicBezTo>
                    <a:pt x="9249" y="5511"/>
                    <a:pt x="9535" y="5689"/>
                    <a:pt x="9797" y="5870"/>
                  </a:cubicBezTo>
                  <a:cubicBezTo>
                    <a:pt x="10528" y="6438"/>
                    <a:pt x="11187" y="7093"/>
                    <a:pt x="11758" y="7820"/>
                  </a:cubicBezTo>
                  <a:cubicBezTo>
                    <a:pt x="11991" y="8099"/>
                    <a:pt x="12244" y="8284"/>
                    <a:pt x="12512" y="8376"/>
                  </a:cubicBezTo>
                  <a:cubicBezTo>
                    <a:pt x="12630" y="8417"/>
                    <a:pt x="12744" y="8437"/>
                    <a:pt x="12854" y="8437"/>
                  </a:cubicBezTo>
                  <a:cubicBezTo>
                    <a:pt x="12998" y="8437"/>
                    <a:pt x="13136" y="8403"/>
                    <a:pt x="13269" y="8334"/>
                  </a:cubicBezTo>
                  <a:cubicBezTo>
                    <a:pt x="13497" y="8220"/>
                    <a:pt x="13696" y="8056"/>
                    <a:pt x="13852" y="7852"/>
                  </a:cubicBezTo>
                  <a:cubicBezTo>
                    <a:pt x="14007" y="7652"/>
                    <a:pt x="14088" y="7398"/>
                    <a:pt x="14095" y="7092"/>
                  </a:cubicBezTo>
                  <a:cubicBezTo>
                    <a:pt x="14101" y="6785"/>
                    <a:pt x="14010" y="6490"/>
                    <a:pt x="13820" y="6208"/>
                  </a:cubicBezTo>
                  <a:cubicBezTo>
                    <a:pt x="13579" y="5842"/>
                    <a:pt x="13374" y="5550"/>
                    <a:pt x="13205" y="5334"/>
                  </a:cubicBezTo>
                  <a:cubicBezTo>
                    <a:pt x="13037" y="5116"/>
                    <a:pt x="12777" y="4835"/>
                    <a:pt x="12424" y="4489"/>
                  </a:cubicBezTo>
                  <a:cubicBezTo>
                    <a:pt x="12175" y="4247"/>
                    <a:pt x="11912" y="4019"/>
                    <a:pt x="11636" y="3808"/>
                  </a:cubicBezTo>
                  <a:lnTo>
                    <a:pt x="11636" y="3808"/>
                  </a:lnTo>
                  <a:lnTo>
                    <a:pt x="13104" y="1415"/>
                  </a:lnTo>
                  <a:cubicBezTo>
                    <a:pt x="13252" y="1174"/>
                    <a:pt x="13288" y="932"/>
                    <a:pt x="13214" y="690"/>
                  </a:cubicBezTo>
                  <a:cubicBezTo>
                    <a:pt x="13140" y="448"/>
                    <a:pt x="13006" y="264"/>
                    <a:pt x="12813" y="140"/>
                  </a:cubicBezTo>
                  <a:cubicBezTo>
                    <a:pt x="12667" y="47"/>
                    <a:pt x="12506" y="1"/>
                    <a:pt x="12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5438475" y="3469225"/>
              <a:ext cx="15200" cy="65200"/>
            </a:xfrm>
            <a:custGeom>
              <a:rect b="b" l="l" r="r" t="t"/>
              <a:pathLst>
                <a:path extrusionOk="0" h="2608" w="608">
                  <a:moveTo>
                    <a:pt x="304" y="0"/>
                  </a:moveTo>
                  <a:cubicBezTo>
                    <a:pt x="140" y="0"/>
                    <a:pt x="5" y="132"/>
                    <a:pt x="1" y="296"/>
                  </a:cubicBezTo>
                  <a:lnTo>
                    <a:pt x="1" y="2305"/>
                  </a:lnTo>
                  <a:cubicBezTo>
                    <a:pt x="1" y="2472"/>
                    <a:pt x="136" y="2607"/>
                    <a:pt x="304" y="2607"/>
                  </a:cubicBezTo>
                  <a:cubicBezTo>
                    <a:pt x="471" y="2607"/>
                    <a:pt x="608" y="2472"/>
                    <a:pt x="606" y="2305"/>
                  </a:cubicBezTo>
                  <a:lnTo>
                    <a:pt x="606" y="296"/>
                  </a:lnTo>
                  <a:cubicBezTo>
                    <a:pt x="604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5473950" y="3519425"/>
              <a:ext cx="15150" cy="68150"/>
            </a:xfrm>
            <a:custGeom>
              <a:rect b="b" l="l" r="r" t="t"/>
              <a:pathLst>
                <a:path extrusionOk="0" h="2726" w="606">
                  <a:moveTo>
                    <a:pt x="302" y="0"/>
                  </a:moveTo>
                  <a:cubicBezTo>
                    <a:pt x="138" y="0"/>
                    <a:pt x="4" y="132"/>
                    <a:pt x="0" y="297"/>
                  </a:cubicBezTo>
                  <a:lnTo>
                    <a:pt x="0" y="2424"/>
                  </a:lnTo>
                  <a:cubicBezTo>
                    <a:pt x="0" y="2590"/>
                    <a:pt x="135" y="2726"/>
                    <a:pt x="302" y="2726"/>
                  </a:cubicBezTo>
                  <a:cubicBezTo>
                    <a:pt x="470" y="2726"/>
                    <a:pt x="606" y="2590"/>
                    <a:pt x="606" y="2424"/>
                  </a:cubicBezTo>
                  <a:lnTo>
                    <a:pt x="606" y="297"/>
                  </a:lnTo>
                  <a:cubicBezTo>
                    <a:pt x="602" y="132"/>
                    <a:pt x="468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0"/>
            <p:cNvSpPr/>
            <p:nvPr/>
          </p:nvSpPr>
          <p:spPr>
            <a:xfrm>
              <a:off x="5544825" y="3578500"/>
              <a:ext cx="15175" cy="65200"/>
            </a:xfrm>
            <a:custGeom>
              <a:rect b="b" l="l" r="r" t="t"/>
              <a:pathLst>
                <a:path extrusionOk="0" h="2608" w="607">
                  <a:moveTo>
                    <a:pt x="303" y="1"/>
                  </a:moveTo>
                  <a:cubicBezTo>
                    <a:pt x="139" y="1"/>
                    <a:pt x="4" y="132"/>
                    <a:pt x="0" y="296"/>
                  </a:cubicBezTo>
                  <a:lnTo>
                    <a:pt x="0" y="2305"/>
                  </a:lnTo>
                  <a:cubicBezTo>
                    <a:pt x="0" y="2473"/>
                    <a:pt x="137" y="2608"/>
                    <a:pt x="303" y="2608"/>
                  </a:cubicBezTo>
                  <a:cubicBezTo>
                    <a:pt x="470" y="2608"/>
                    <a:pt x="607" y="2473"/>
                    <a:pt x="607" y="2305"/>
                  </a:cubicBezTo>
                  <a:lnTo>
                    <a:pt x="607" y="296"/>
                  </a:lnTo>
                  <a:cubicBezTo>
                    <a:pt x="603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0"/>
            <p:cNvSpPr/>
            <p:nvPr/>
          </p:nvSpPr>
          <p:spPr>
            <a:xfrm>
              <a:off x="5645250" y="3628550"/>
              <a:ext cx="15175" cy="59475"/>
            </a:xfrm>
            <a:custGeom>
              <a:rect b="b" l="l" r="r" t="t"/>
              <a:pathLst>
                <a:path extrusionOk="0" h="2379" w="607">
                  <a:moveTo>
                    <a:pt x="304" y="0"/>
                  </a:moveTo>
                  <a:cubicBezTo>
                    <a:pt x="136" y="0"/>
                    <a:pt x="1" y="136"/>
                    <a:pt x="1" y="303"/>
                  </a:cubicBezTo>
                  <a:lnTo>
                    <a:pt x="1" y="2075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5"/>
                  </a:cubicBezTo>
                  <a:lnTo>
                    <a:pt x="606" y="303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5754450" y="3649050"/>
              <a:ext cx="15400" cy="36050"/>
            </a:xfrm>
            <a:custGeom>
              <a:rect b="b" l="l" r="r" t="t"/>
              <a:pathLst>
                <a:path extrusionOk="0" h="1442" w="616">
                  <a:moveTo>
                    <a:pt x="308" y="1"/>
                  </a:moveTo>
                  <a:cubicBezTo>
                    <a:pt x="137" y="1"/>
                    <a:pt x="0" y="140"/>
                    <a:pt x="6" y="311"/>
                  </a:cubicBezTo>
                  <a:lnTo>
                    <a:pt x="6" y="1139"/>
                  </a:lnTo>
                  <a:cubicBezTo>
                    <a:pt x="4" y="1306"/>
                    <a:pt x="141" y="1441"/>
                    <a:pt x="308" y="1441"/>
                  </a:cubicBezTo>
                  <a:cubicBezTo>
                    <a:pt x="476" y="1441"/>
                    <a:pt x="611" y="1306"/>
                    <a:pt x="611" y="1139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5970200" y="3608025"/>
              <a:ext cx="15175" cy="47500"/>
            </a:xfrm>
            <a:custGeom>
              <a:rect b="b" l="l" r="r" t="t"/>
              <a:pathLst>
                <a:path extrusionOk="0" h="1900" w="607">
                  <a:moveTo>
                    <a:pt x="303" y="1"/>
                  </a:moveTo>
                  <a:cubicBezTo>
                    <a:pt x="139" y="1"/>
                    <a:pt x="4" y="132"/>
                    <a:pt x="1" y="297"/>
                  </a:cubicBezTo>
                  <a:lnTo>
                    <a:pt x="1" y="1596"/>
                  </a:lnTo>
                  <a:cubicBezTo>
                    <a:pt x="1" y="1764"/>
                    <a:pt x="136" y="1900"/>
                    <a:pt x="304" y="1900"/>
                  </a:cubicBezTo>
                  <a:cubicBezTo>
                    <a:pt x="471" y="1900"/>
                    <a:pt x="606" y="1764"/>
                    <a:pt x="606" y="1596"/>
                  </a:cubicBezTo>
                  <a:lnTo>
                    <a:pt x="606" y="297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6017450" y="3557825"/>
              <a:ext cx="15200" cy="65200"/>
            </a:xfrm>
            <a:custGeom>
              <a:rect b="b" l="l" r="r" t="t"/>
              <a:pathLst>
                <a:path extrusionOk="0" h="2608" w="608">
                  <a:moveTo>
                    <a:pt x="304" y="1"/>
                  </a:moveTo>
                  <a:cubicBezTo>
                    <a:pt x="140" y="1"/>
                    <a:pt x="5" y="131"/>
                    <a:pt x="1" y="296"/>
                  </a:cubicBezTo>
                  <a:lnTo>
                    <a:pt x="1" y="2305"/>
                  </a:lnTo>
                  <a:cubicBezTo>
                    <a:pt x="0" y="2473"/>
                    <a:pt x="137" y="2608"/>
                    <a:pt x="304" y="2608"/>
                  </a:cubicBezTo>
                  <a:cubicBezTo>
                    <a:pt x="472" y="2608"/>
                    <a:pt x="607" y="2473"/>
                    <a:pt x="607" y="2305"/>
                  </a:cubicBezTo>
                  <a:lnTo>
                    <a:pt x="607" y="296"/>
                  </a:lnTo>
                  <a:cubicBezTo>
                    <a:pt x="603" y="131"/>
                    <a:pt x="469" y="1"/>
                    <a:pt x="3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0"/>
            <p:cNvSpPr/>
            <p:nvPr/>
          </p:nvSpPr>
          <p:spPr>
            <a:xfrm>
              <a:off x="5377250" y="2836800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0"/>
                  </a:moveTo>
                  <a:cubicBezTo>
                    <a:pt x="11661" y="0"/>
                    <a:pt x="7625" y="1673"/>
                    <a:pt x="4649" y="4648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7"/>
                    <a:pt x="11661" y="31739"/>
                    <a:pt x="15870" y="31739"/>
                  </a:cubicBezTo>
                  <a:cubicBezTo>
                    <a:pt x="20079" y="31739"/>
                    <a:pt x="24116" y="30067"/>
                    <a:pt x="27091" y="27092"/>
                  </a:cubicBezTo>
                  <a:cubicBezTo>
                    <a:pt x="30067" y="24115"/>
                    <a:pt x="31739" y="20079"/>
                    <a:pt x="31739" y="15870"/>
                  </a:cubicBezTo>
                  <a:cubicBezTo>
                    <a:pt x="31739" y="11661"/>
                    <a:pt x="30067" y="7624"/>
                    <a:pt x="27091" y="4648"/>
                  </a:cubicBezTo>
                  <a:cubicBezTo>
                    <a:pt x="24116" y="1673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0"/>
            <p:cNvSpPr/>
            <p:nvPr/>
          </p:nvSpPr>
          <p:spPr>
            <a:xfrm>
              <a:off x="5355650" y="2829050"/>
              <a:ext cx="879600" cy="808700"/>
            </a:xfrm>
            <a:custGeom>
              <a:rect b="b" l="l" r="r" t="t"/>
              <a:pathLst>
                <a:path extrusionOk="0" h="32348" w="35184">
                  <a:moveTo>
                    <a:pt x="16762" y="607"/>
                  </a:moveTo>
                  <a:cubicBezTo>
                    <a:pt x="19601" y="607"/>
                    <a:pt x="22393" y="1389"/>
                    <a:pt x="24874" y="2912"/>
                  </a:cubicBezTo>
                  <a:cubicBezTo>
                    <a:pt x="32190" y="7401"/>
                    <a:pt x="34492" y="17006"/>
                    <a:pt x="30003" y="24320"/>
                  </a:cubicBezTo>
                  <a:cubicBezTo>
                    <a:pt x="27067" y="29104"/>
                    <a:pt x="21945" y="31742"/>
                    <a:pt x="16706" y="31742"/>
                  </a:cubicBezTo>
                  <a:cubicBezTo>
                    <a:pt x="13932" y="31742"/>
                    <a:pt x="11125" y="31002"/>
                    <a:pt x="8593" y="29449"/>
                  </a:cubicBezTo>
                  <a:cubicBezTo>
                    <a:pt x="5048" y="27274"/>
                    <a:pt x="2564" y="23850"/>
                    <a:pt x="1595" y="19807"/>
                  </a:cubicBezTo>
                  <a:cubicBezTo>
                    <a:pt x="627" y="15762"/>
                    <a:pt x="1291" y="11584"/>
                    <a:pt x="3465" y="8039"/>
                  </a:cubicBezTo>
                  <a:cubicBezTo>
                    <a:pt x="5640" y="4495"/>
                    <a:pt x="9065" y="2010"/>
                    <a:pt x="13108" y="1041"/>
                  </a:cubicBezTo>
                  <a:cubicBezTo>
                    <a:pt x="14305" y="753"/>
                    <a:pt x="15532" y="607"/>
                    <a:pt x="16762" y="607"/>
                  </a:cubicBezTo>
                  <a:close/>
                  <a:moveTo>
                    <a:pt x="16764" y="0"/>
                  </a:moveTo>
                  <a:cubicBezTo>
                    <a:pt x="15500" y="0"/>
                    <a:pt x="14228" y="150"/>
                    <a:pt x="12968" y="451"/>
                  </a:cubicBezTo>
                  <a:cubicBezTo>
                    <a:pt x="8766" y="1458"/>
                    <a:pt x="5209" y="4039"/>
                    <a:pt x="2951" y="7722"/>
                  </a:cubicBezTo>
                  <a:cubicBezTo>
                    <a:pt x="691" y="11404"/>
                    <a:pt x="1" y="15746"/>
                    <a:pt x="1006" y="19947"/>
                  </a:cubicBezTo>
                  <a:cubicBezTo>
                    <a:pt x="2013" y="24149"/>
                    <a:pt x="4595" y="27705"/>
                    <a:pt x="8277" y="29964"/>
                  </a:cubicBezTo>
                  <a:cubicBezTo>
                    <a:pt x="10810" y="31523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6"/>
                    <a:pt x="30520" y="24637"/>
                  </a:cubicBezTo>
                  <a:cubicBezTo>
                    <a:pt x="35183" y="17035"/>
                    <a:pt x="32792" y="7057"/>
                    <a:pt x="25192" y="2395"/>
                  </a:cubicBezTo>
                  <a:cubicBezTo>
                    <a:pt x="22614" y="813"/>
                    <a:pt x="19713" y="0"/>
                    <a:pt x="16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0"/>
            <p:cNvSpPr/>
            <p:nvPr/>
          </p:nvSpPr>
          <p:spPr>
            <a:xfrm>
              <a:off x="5377250" y="278372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5" y="1673"/>
                    <a:pt x="4649" y="4649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5"/>
                    <a:pt x="31739" y="20079"/>
                    <a:pt x="31739" y="15870"/>
                  </a:cubicBezTo>
                  <a:cubicBezTo>
                    <a:pt x="31739" y="11661"/>
                    <a:pt x="30068" y="7624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5355650" y="2776225"/>
              <a:ext cx="879600" cy="808725"/>
            </a:xfrm>
            <a:custGeom>
              <a:rect b="b" l="l" r="r" t="t"/>
              <a:pathLst>
                <a:path extrusionOk="0" h="32349" w="35184">
                  <a:moveTo>
                    <a:pt x="16767" y="607"/>
                  </a:moveTo>
                  <a:cubicBezTo>
                    <a:pt x="19631" y="607"/>
                    <a:pt x="22437" y="1401"/>
                    <a:pt x="24876" y="2901"/>
                  </a:cubicBezTo>
                  <a:cubicBezTo>
                    <a:pt x="32190" y="7392"/>
                    <a:pt x="34492" y="16995"/>
                    <a:pt x="30003" y="24311"/>
                  </a:cubicBezTo>
                  <a:cubicBezTo>
                    <a:pt x="27828" y="27855"/>
                    <a:pt x="24404" y="30339"/>
                    <a:pt x="20361" y="31309"/>
                  </a:cubicBezTo>
                  <a:cubicBezTo>
                    <a:pt x="19147" y="31600"/>
                    <a:pt x="17922" y="31744"/>
                    <a:pt x="16705" y="31744"/>
                  </a:cubicBezTo>
                  <a:cubicBezTo>
                    <a:pt x="13866" y="31744"/>
                    <a:pt x="11075" y="30961"/>
                    <a:pt x="8595" y="29439"/>
                  </a:cubicBezTo>
                  <a:cubicBezTo>
                    <a:pt x="5050" y="27264"/>
                    <a:pt x="2564" y="23839"/>
                    <a:pt x="1596" y="19797"/>
                  </a:cubicBezTo>
                  <a:cubicBezTo>
                    <a:pt x="627" y="15753"/>
                    <a:pt x="1291" y="11574"/>
                    <a:pt x="3466" y="8031"/>
                  </a:cubicBezTo>
                  <a:cubicBezTo>
                    <a:pt x="6400" y="3246"/>
                    <a:pt x="11522" y="608"/>
                    <a:pt x="16760" y="608"/>
                  </a:cubicBezTo>
                  <a:lnTo>
                    <a:pt x="16760" y="607"/>
                  </a:lnTo>
                  <a:cubicBezTo>
                    <a:pt x="16762" y="607"/>
                    <a:pt x="16764" y="607"/>
                    <a:pt x="16767" y="607"/>
                  </a:cubicBezTo>
                  <a:close/>
                  <a:moveTo>
                    <a:pt x="16761" y="0"/>
                  </a:moveTo>
                  <a:cubicBezTo>
                    <a:pt x="11318" y="0"/>
                    <a:pt x="5999" y="2743"/>
                    <a:pt x="2951" y="7712"/>
                  </a:cubicBezTo>
                  <a:cubicBezTo>
                    <a:pt x="691" y="11395"/>
                    <a:pt x="1" y="15737"/>
                    <a:pt x="1006" y="19938"/>
                  </a:cubicBezTo>
                  <a:cubicBezTo>
                    <a:pt x="2013" y="24138"/>
                    <a:pt x="4595" y="27697"/>
                    <a:pt x="8277" y="29955"/>
                  </a:cubicBezTo>
                  <a:cubicBezTo>
                    <a:pt x="10854" y="31537"/>
                    <a:pt x="13754" y="32348"/>
                    <a:pt x="16704" y="32348"/>
                  </a:cubicBezTo>
                  <a:cubicBezTo>
                    <a:pt x="17983" y="32348"/>
                    <a:pt x="19258" y="32196"/>
                    <a:pt x="20501" y="31896"/>
                  </a:cubicBezTo>
                  <a:cubicBezTo>
                    <a:pt x="24702" y="30891"/>
                    <a:pt x="28260" y="28309"/>
                    <a:pt x="30518" y="24627"/>
                  </a:cubicBezTo>
                  <a:cubicBezTo>
                    <a:pt x="35183" y="17026"/>
                    <a:pt x="32793" y="7050"/>
                    <a:pt x="25192" y="2384"/>
                  </a:cubicBezTo>
                  <a:cubicBezTo>
                    <a:pt x="22560" y="769"/>
                    <a:pt x="19643" y="0"/>
                    <a:pt x="16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0"/>
            <p:cNvSpPr/>
            <p:nvPr/>
          </p:nvSpPr>
          <p:spPr>
            <a:xfrm>
              <a:off x="5755300" y="2888275"/>
              <a:ext cx="403550" cy="629475"/>
            </a:xfrm>
            <a:custGeom>
              <a:rect b="b" l="l" r="r" t="t"/>
              <a:pathLst>
                <a:path extrusionOk="0" h="25179" w="16142">
                  <a:moveTo>
                    <a:pt x="7482" y="0"/>
                  </a:moveTo>
                  <a:lnTo>
                    <a:pt x="0" y="25159"/>
                  </a:lnTo>
                  <a:cubicBezTo>
                    <a:pt x="246" y="25172"/>
                    <a:pt x="491" y="25179"/>
                    <a:pt x="736" y="25179"/>
                  </a:cubicBezTo>
                  <a:cubicBezTo>
                    <a:pt x="5271" y="25179"/>
                    <a:pt x="9700" y="22892"/>
                    <a:pt x="12246" y="18743"/>
                  </a:cubicBezTo>
                  <a:cubicBezTo>
                    <a:pt x="16142" y="12393"/>
                    <a:pt x="14152" y="4087"/>
                    <a:pt x="7802" y="190"/>
                  </a:cubicBezTo>
                  <a:cubicBezTo>
                    <a:pt x="7695" y="125"/>
                    <a:pt x="7590" y="62"/>
                    <a:pt x="7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0"/>
            <p:cNvSpPr/>
            <p:nvPr/>
          </p:nvSpPr>
          <p:spPr>
            <a:xfrm>
              <a:off x="5747525" y="2880675"/>
              <a:ext cx="419800" cy="644650"/>
            </a:xfrm>
            <a:custGeom>
              <a:rect b="b" l="l" r="r" t="t"/>
              <a:pathLst>
                <a:path extrusionOk="0" h="25786" w="16792">
                  <a:moveTo>
                    <a:pt x="7794" y="1"/>
                  </a:moveTo>
                  <a:cubicBezTo>
                    <a:pt x="7690" y="1"/>
                    <a:pt x="7588" y="55"/>
                    <a:pt x="7531" y="152"/>
                  </a:cubicBezTo>
                  <a:cubicBezTo>
                    <a:pt x="7448" y="296"/>
                    <a:pt x="7497" y="481"/>
                    <a:pt x="7642" y="566"/>
                  </a:cubicBezTo>
                  <a:cubicBezTo>
                    <a:pt x="7747" y="627"/>
                    <a:pt x="7851" y="688"/>
                    <a:pt x="7956" y="752"/>
                  </a:cubicBezTo>
                  <a:cubicBezTo>
                    <a:pt x="14153" y="4555"/>
                    <a:pt x="16101" y="12690"/>
                    <a:pt x="12299" y="18888"/>
                  </a:cubicBezTo>
                  <a:cubicBezTo>
                    <a:pt x="9887" y="22818"/>
                    <a:pt x="5629" y="25180"/>
                    <a:pt x="1045" y="25180"/>
                  </a:cubicBezTo>
                  <a:cubicBezTo>
                    <a:pt x="807" y="25180"/>
                    <a:pt x="568" y="25174"/>
                    <a:pt x="328" y="25161"/>
                  </a:cubicBezTo>
                  <a:cubicBezTo>
                    <a:pt x="321" y="25160"/>
                    <a:pt x="315" y="25160"/>
                    <a:pt x="308" y="25160"/>
                  </a:cubicBezTo>
                  <a:cubicBezTo>
                    <a:pt x="141" y="25160"/>
                    <a:pt x="18" y="25286"/>
                    <a:pt x="9" y="25447"/>
                  </a:cubicBezTo>
                  <a:cubicBezTo>
                    <a:pt x="0" y="25614"/>
                    <a:pt x="128" y="25756"/>
                    <a:pt x="294" y="25765"/>
                  </a:cubicBezTo>
                  <a:cubicBezTo>
                    <a:pt x="548" y="25779"/>
                    <a:pt x="801" y="25786"/>
                    <a:pt x="1054" y="25786"/>
                  </a:cubicBezTo>
                  <a:cubicBezTo>
                    <a:pt x="1056" y="25786"/>
                    <a:pt x="1059" y="25786"/>
                    <a:pt x="1061" y="25786"/>
                  </a:cubicBezTo>
                  <a:cubicBezTo>
                    <a:pt x="5857" y="25786"/>
                    <a:pt x="10308" y="23294"/>
                    <a:pt x="12814" y="19204"/>
                  </a:cubicBezTo>
                  <a:cubicBezTo>
                    <a:pt x="16792" y="12723"/>
                    <a:pt x="14753" y="4214"/>
                    <a:pt x="8271" y="235"/>
                  </a:cubicBezTo>
                  <a:cubicBezTo>
                    <a:pt x="8163" y="170"/>
                    <a:pt x="8055" y="105"/>
                    <a:pt x="7945" y="41"/>
                  </a:cubicBezTo>
                  <a:cubicBezTo>
                    <a:pt x="7898" y="14"/>
                    <a:pt x="7846" y="1"/>
                    <a:pt x="7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0"/>
            <p:cNvSpPr/>
            <p:nvPr/>
          </p:nvSpPr>
          <p:spPr>
            <a:xfrm>
              <a:off x="5597650" y="3467900"/>
              <a:ext cx="127000" cy="46275"/>
            </a:xfrm>
            <a:custGeom>
              <a:rect b="b" l="l" r="r" t="t"/>
              <a:pathLst>
                <a:path extrusionOk="0" h="1851" w="5080">
                  <a:moveTo>
                    <a:pt x="1" y="1"/>
                  </a:moveTo>
                  <a:lnTo>
                    <a:pt x="1" y="1"/>
                  </a:lnTo>
                  <a:cubicBezTo>
                    <a:pt x="1550" y="954"/>
                    <a:pt x="3278" y="1585"/>
                    <a:pt x="5080" y="18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0"/>
            <p:cNvSpPr/>
            <p:nvPr/>
          </p:nvSpPr>
          <p:spPr>
            <a:xfrm>
              <a:off x="5589050" y="3460375"/>
              <a:ext cx="143425" cy="61375"/>
            </a:xfrm>
            <a:custGeom>
              <a:rect b="b" l="l" r="r" t="t"/>
              <a:pathLst>
                <a:path extrusionOk="0" h="2455" w="5737">
                  <a:moveTo>
                    <a:pt x="346" y="0"/>
                  </a:moveTo>
                  <a:cubicBezTo>
                    <a:pt x="244" y="0"/>
                    <a:pt x="145" y="51"/>
                    <a:pt x="88" y="144"/>
                  </a:cubicBezTo>
                  <a:cubicBezTo>
                    <a:pt x="1" y="286"/>
                    <a:pt x="45" y="471"/>
                    <a:pt x="186" y="560"/>
                  </a:cubicBezTo>
                  <a:cubicBezTo>
                    <a:pt x="1771" y="1537"/>
                    <a:pt x="3538" y="2180"/>
                    <a:pt x="5381" y="2452"/>
                  </a:cubicBezTo>
                  <a:cubicBezTo>
                    <a:pt x="5395" y="2453"/>
                    <a:pt x="5409" y="2455"/>
                    <a:pt x="5425" y="2455"/>
                  </a:cubicBezTo>
                  <a:cubicBezTo>
                    <a:pt x="5582" y="2452"/>
                    <a:pt x="5713" y="2331"/>
                    <a:pt x="5724" y="2173"/>
                  </a:cubicBezTo>
                  <a:cubicBezTo>
                    <a:pt x="5736" y="2016"/>
                    <a:pt x="5624" y="1876"/>
                    <a:pt x="5469" y="1852"/>
                  </a:cubicBezTo>
                  <a:cubicBezTo>
                    <a:pt x="3707" y="1593"/>
                    <a:pt x="2018" y="978"/>
                    <a:pt x="502" y="44"/>
                  </a:cubicBezTo>
                  <a:cubicBezTo>
                    <a:pt x="453" y="14"/>
                    <a:pt x="399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0"/>
            <p:cNvSpPr/>
            <p:nvPr/>
          </p:nvSpPr>
          <p:spPr>
            <a:xfrm>
              <a:off x="5398900" y="2843200"/>
              <a:ext cx="510800" cy="592300"/>
            </a:xfrm>
            <a:custGeom>
              <a:rect b="b" l="l" r="r" t="t"/>
              <a:pathLst>
                <a:path extrusionOk="0" h="23692" w="20432">
                  <a:moveTo>
                    <a:pt x="15017" y="0"/>
                  </a:moveTo>
                  <a:cubicBezTo>
                    <a:pt x="10481" y="0"/>
                    <a:pt x="6052" y="2288"/>
                    <a:pt x="3506" y="6437"/>
                  </a:cubicBezTo>
                  <a:cubicBezTo>
                    <a:pt x="0" y="12151"/>
                    <a:pt x="1260" y="19449"/>
                    <a:pt x="6176" y="23692"/>
                  </a:cubicBezTo>
                  <a:lnTo>
                    <a:pt x="20432" y="1140"/>
                  </a:lnTo>
                  <a:cubicBezTo>
                    <a:pt x="18687" y="371"/>
                    <a:pt x="16843" y="0"/>
                    <a:pt x="15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5391275" y="2835750"/>
              <a:ext cx="526700" cy="607350"/>
            </a:xfrm>
            <a:custGeom>
              <a:rect b="b" l="l" r="r" t="t"/>
              <a:pathLst>
                <a:path extrusionOk="0" h="24294" w="21068">
                  <a:moveTo>
                    <a:pt x="15348" y="1"/>
                  </a:moveTo>
                  <a:cubicBezTo>
                    <a:pt x="10671" y="1"/>
                    <a:pt x="6126" y="2385"/>
                    <a:pt x="3554" y="6577"/>
                  </a:cubicBezTo>
                  <a:cubicBezTo>
                    <a:pt x="1" y="12367"/>
                    <a:pt x="1148" y="19786"/>
                    <a:pt x="6283" y="24219"/>
                  </a:cubicBezTo>
                  <a:cubicBezTo>
                    <a:pt x="6337" y="24267"/>
                    <a:pt x="6408" y="24293"/>
                    <a:pt x="6481" y="24293"/>
                  </a:cubicBezTo>
                  <a:cubicBezTo>
                    <a:pt x="6762" y="24293"/>
                    <a:pt x="6892" y="23943"/>
                    <a:pt x="6679" y="23761"/>
                  </a:cubicBezTo>
                  <a:cubicBezTo>
                    <a:pt x="1770" y="19523"/>
                    <a:pt x="674" y="12430"/>
                    <a:pt x="4070" y="6894"/>
                  </a:cubicBezTo>
                  <a:cubicBezTo>
                    <a:pt x="6529" y="2885"/>
                    <a:pt x="10876" y="606"/>
                    <a:pt x="15348" y="606"/>
                  </a:cubicBezTo>
                  <a:cubicBezTo>
                    <a:pt x="17120" y="606"/>
                    <a:pt x="18913" y="964"/>
                    <a:pt x="20616" y="1715"/>
                  </a:cubicBezTo>
                  <a:cubicBezTo>
                    <a:pt x="20652" y="1729"/>
                    <a:pt x="20689" y="1735"/>
                    <a:pt x="20725" y="1735"/>
                  </a:cubicBezTo>
                  <a:cubicBezTo>
                    <a:pt x="20841" y="1735"/>
                    <a:pt x="20951" y="1667"/>
                    <a:pt x="21001" y="1554"/>
                  </a:cubicBezTo>
                  <a:cubicBezTo>
                    <a:pt x="21067" y="1407"/>
                    <a:pt x="21004" y="1234"/>
                    <a:pt x="20859" y="1161"/>
                  </a:cubicBezTo>
                  <a:cubicBezTo>
                    <a:pt x="19078" y="375"/>
                    <a:pt x="17203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0"/>
            <p:cNvSpPr/>
            <p:nvPr/>
          </p:nvSpPr>
          <p:spPr>
            <a:xfrm>
              <a:off x="5574875" y="2951425"/>
              <a:ext cx="352550" cy="456425"/>
            </a:xfrm>
            <a:custGeom>
              <a:rect b="b" l="l" r="r" t="t"/>
              <a:pathLst>
                <a:path extrusionOk="0" h="18257" w="14102">
                  <a:moveTo>
                    <a:pt x="12326" y="1"/>
                  </a:moveTo>
                  <a:cubicBezTo>
                    <a:pt x="12269" y="1"/>
                    <a:pt x="12211" y="6"/>
                    <a:pt x="12152" y="15"/>
                  </a:cubicBezTo>
                  <a:cubicBezTo>
                    <a:pt x="11904" y="55"/>
                    <a:pt x="11702" y="204"/>
                    <a:pt x="11545" y="460"/>
                  </a:cubicBezTo>
                  <a:lnTo>
                    <a:pt x="10101" y="2812"/>
                  </a:lnTo>
                  <a:lnTo>
                    <a:pt x="10101" y="2812"/>
                  </a:lnTo>
                  <a:cubicBezTo>
                    <a:pt x="9021" y="2226"/>
                    <a:pt x="7997" y="1934"/>
                    <a:pt x="7030" y="1934"/>
                  </a:cubicBezTo>
                  <a:cubicBezTo>
                    <a:pt x="7004" y="1934"/>
                    <a:pt x="6979" y="1934"/>
                    <a:pt x="6954" y="1935"/>
                  </a:cubicBezTo>
                  <a:cubicBezTo>
                    <a:pt x="5636" y="1954"/>
                    <a:pt x="4639" y="2514"/>
                    <a:pt x="3964" y="3615"/>
                  </a:cubicBezTo>
                  <a:cubicBezTo>
                    <a:pt x="3687" y="4066"/>
                    <a:pt x="3504" y="4496"/>
                    <a:pt x="3416" y="4902"/>
                  </a:cubicBezTo>
                  <a:cubicBezTo>
                    <a:pt x="3326" y="5309"/>
                    <a:pt x="3305" y="5685"/>
                    <a:pt x="3353" y="6030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5"/>
                    <a:pt x="5231" y="9079"/>
                    <a:pt x="5717" y="9605"/>
                  </a:cubicBezTo>
                  <a:lnTo>
                    <a:pt x="7019" y="10980"/>
                  </a:lnTo>
                  <a:cubicBezTo>
                    <a:pt x="7384" y="11349"/>
                    <a:pt x="7626" y="11698"/>
                    <a:pt x="7746" y="12025"/>
                  </a:cubicBezTo>
                  <a:cubicBezTo>
                    <a:pt x="7867" y="12353"/>
                    <a:pt x="7867" y="12615"/>
                    <a:pt x="7746" y="12811"/>
                  </a:cubicBezTo>
                  <a:cubicBezTo>
                    <a:pt x="7594" y="13059"/>
                    <a:pt x="7389" y="13216"/>
                    <a:pt x="7131" y="13281"/>
                  </a:cubicBezTo>
                  <a:cubicBezTo>
                    <a:pt x="7018" y="13309"/>
                    <a:pt x="6904" y="13323"/>
                    <a:pt x="6789" y="13323"/>
                  </a:cubicBezTo>
                  <a:cubicBezTo>
                    <a:pt x="6641" y="13323"/>
                    <a:pt x="6491" y="13300"/>
                    <a:pt x="6340" y="13254"/>
                  </a:cubicBezTo>
                  <a:cubicBezTo>
                    <a:pt x="6052" y="13164"/>
                    <a:pt x="5772" y="13052"/>
                    <a:pt x="5502" y="12919"/>
                  </a:cubicBezTo>
                  <a:cubicBezTo>
                    <a:pt x="5235" y="12792"/>
                    <a:pt x="4981" y="12634"/>
                    <a:pt x="4749" y="12449"/>
                  </a:cubicBezTo>
                  <a:cubicBezTo>
                    <a:pt x="4425" y="12232"/>
                    <a:pt x="4127" y="11980"/>
                    <a:pt x="3856" y="11699"/>
                  </a:cubicBezTo>
                  <a:cubicBezTo>
                    <a:pt x="3590" y="11422"/>
                    <a:pt x="3398" y="11192"/>
                    <a:pt x="3277" y="11009"/>
                  </a:cubicBezTo>
                  <a:cubicBezTo>
                    <a:pt x="3155" y="10827"/>
                    <a:pt x="3019" y="10601"/>
                    <a:pt x="2865" y="10337"/>
                  </a:cubicBezTo>
                  <a:cubicBezTo>
                    <a:pt x="2711" y="10071"/>
                    <a:pt x="2615" y="9911"/>
                    <a:pt x="2576" y="9856"/>
                  </a:cubicBezTo>
                  <a:cubicBezTo>
                    <a:pt x="2381" y="9550"/>
                    <a:pt x="2158" y="9335"/>
                    <a:pt x="1907" y="9212"/>
                  </a:cubicBezTo>
                  <a:cubicBezTo>
                    <a:pt x="1747" y="9134"/>
                    <a:pt x="1586" y="9095"/>
                    <a:pt x="1425" y="9095"/>
                  </a:cubicBezTo>
                  <a:cubicBezTo>
                    <a:pt x="1332" y="9095"/>
                    <a:pt x="1239" y="9108"/>
                    <a:pt x="1146" y="9134"/>
                  </a:cubicBezTo>
                  <a:cubicBezTo>
                    <a:pt x="897" y="9201"/>
                    <a:pt x="666" y="9322"/>
                    <a:pt x="469" y="9489"/>
                  </a:cubicBezTo>
                  <a:cubicBezTo>
                    <a:pt x="275" y="9654"/>
                    <a:pt x="142" y="9871"/>
                    <a:pt x="70" y="10139"/>
                  </a:cubicBezTo>
                  <a:cubicBezTo>
                    <a:pt x="0" y="10406"/>
                    <a:pt x="20" y="10677"/>
                    <a:pt x="130" y="10953"/>
                  </a:cubicBezTo>
                  <a:cubicBezTo>
                    <a:pt x="762" y="12400"/>
                    <a:pt x="1765" y="13630"/>
                    <a:pt x="3140" y="14642"/>
                  </a:cubicBezTo>
                  <a:lnTo>
                    <a:pt x="3140" y="14642"/>
                  </a:lnTo>
                  <a:lnTo>
                    <a:pt x="1792" y="16839"/>
                  </a:lnTo>
                  <a:cubicBezTo>
                    <a:pt x="1584" y="17178"/>
                    <a:pt x="1569" y="17493"/>
                    <a:pt x="1748" y="17785"/>
                  </a:cubicBezTo>
                  <a:cubicBezTo>
                    <a:pt x="1926" y="18075"/>
                    <a:pt x="2190" y="18233"/>
                    <a:pt x="2539" y="18255"/>
                  </a:cubicBezTo>
                  <a:cubicBezTo>
                    <a:pt x="2562" y="18256"/>
                    <a:pt x="2584" y="18257"/>
                    <a:pt x="2606" y="18257"/>
                  </a:cubicBezTo>
                  <a:cubicBezTo>
                    <a:pt x="2924" y="18257"/>
                    <a:pt x="3176" y="18105"/>
                    <a:pt x="3363" y="17803"/>
                  </a:cubicBezTo>
                  <a:lnTo>
                    <a:pt x="4705" y="15614"/>
                  </a:lnTo>
                  <a:lnTo>
                    <a:pt x="4705" y="15614"/>
                  </a:lnTo>
                  <a:cubicBezTo>
                    <a:pt x="5266" y="15894"/>
                    <a:pt x="5822" y="16094"/>
                    <a:pt x="6373" y="16213"/>
                  </a:cubicBezTo>
                  <a:cubicBezTo>
                    <a:pt x="6728" y="16289"/>
                    <a:pt x="7074" y="16327"/>
                    <a:pt x="7411" y="16327"/>
                  </a:cubicBezTo>
                  <a:cubicBezTo>
                    <a:pt x="7948" y="16327"/>
                    <a:pt x="8463" y="16231"/>
                    <a:pt x="8956" y="16038"/>
                  </a:cubicBezTo>
                  <a:cubicBezTo>
                    <a:pt x="9761" y="15723"/>
                    <a:pt x="10412" y="15144"/>
                    <a:pt x="10909" y="14297"/>
                  </a:cubicBezTo>
                  <a:cubicBezTo>
                    <a:pt x="11222" y="13774"/>
                    <a:pt x="11407" y="13267"/>
                    <a:pt x="11467" y="12781"/>
                  </a:cubicBezTo>
                  <a:cubicBezTo>
                    <a:pt x="11526" y="12294"/>
                    <a:pt x="11464" y="11812"/>
                    <a:pt x="11280" y="11337"/>
                  </a:cubicBezTo>
                  <a:cubicBezTo>
                    <a:pt x="11090" y="10851"/>
                    <a:pt x="10835" y="10393"/>
                    <a:pt x="10521" y="9976"/>
                  </a:cubicBezTo>
                  <a:cubicBezTo>
                    <a:pt x="10199" y="9545"/>
                    <a:pt x="9772" y="9053"/>
                    <a:pt x="9242" y="8499"/>
                  </a:cubicBezTo>
                  <a:lnTo>
                    <a:pt x="7930" y="7166"/>
                  </a:lnTo>
                  <a:cubicBezTo>
                    <a:pt x="7534" y="6779"/>
                    <a:pt x="7284" y="6448"/>
                    <a:pt x="7177" y="6175"/>
                  </a:cubicBezTo>
                  <a:cubicBezTo>
                    <a:pt x="7069" y="5903"/>
                    <a:pt x="7099" y="5630"/>
                    <a:pt x="7265" y="5358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0"/>
                  </a:cubicBezTo>
                  <a:cubicBezTo>
                    <a:pt x="10528" y="6438"/>
                    <a:pt x="11187" y="7093"/>
                    <a:pt x="11758" y="7820"/>
                  </a:cubicBezTo>
                  <a:cubicBezTo>
                    <a:pt x="11991" y="8098"/>
                    <a:pt x="12244" y="8283"/>
                    <a:pt x="12512" y="8376"/>
                  </a:cubicBezTo>
                  <a:cubicBezTo>
                    <a:pt x="12630" y="8417"/>
                    <a:pt x="12744" y="8437"/>
                    <a:pt x="12855" y="8437"/>
                  </a:cubicBezTo>
                  <a:cubicBezTo>
                    <a:pt x="12999" y="8437"/>
                    <a:pt x="13137" y="8403"/>
                    <a:pt x="13269" y="8335"/>
                  </a:cubicBezTo>
                  <a:cubicBezTo>
                    <a:pt x="13497" y="8219"/>
                    <a:pt x="13696" y="8055"/>
                    <a:pt x="13852" y="7853"/>
                  </a:cubicBezTo>
                  <a:cubicBezTo>
                    <a:pt x="14007" y="7653"/>
                    <a:pt x="14088" y="7399"/>
                    <a:pt x="14095" y="7092"/>
                  </a:cubicBezTo>
                  <a:cubicBezTo>
                    <a:pt x="14101" y="6784"/>
                    <a:pt x="14010" y="6490"/>
                    <a:pt x="13820" y="6209"/>
                  </a:cubicBezTo>
                  <a:cubicBezTo>
                    <a:pt x="13579" y="5841"/>
                    <a:pt x="13374" y="5550"/>
                    <a:pt x="13205" y="5334"/>
                  </a:cubicBezTo>
                  <a:cubicBezTo>
                    <a:pt x="13037" y="5116"/>
                    <a:pt x="12777" y="4835"/>
                    <a:pt x="12424" y="4490"/>
                  </a:cubicBezTo>
                  <a:cubicBezTo>
                    <a:pt x="12175" y="4247"/>
                    <a:pt x="11912" y="4019"/>
                    <a:pt x="11636" y="3808"/>
                  </a:cubicBezTo>
                  <a:lnTo>
                    <a:pt x="11636" y="3808"/>
                  </a:lnTo>
                  <a:lnTo>
                    <a:pt x="13104" y="1416"/>
                  </a:lnTo>
                  <a:cubicBezTo>
                    <a:pt x="13252" y="1175"/>
                    <a:pt x="13288" y="933"/>
                    <a:pt x="13214" y="691"/>
                  </a:cubicBezTo>
                  <a:cubicBezTo>
                    <a:pt x="13140" y="449"/>
                    <a:pt x="13006" y="265"/>
                    <a:pt x="12813" y="141"/>
                  </a:cubicBezTo>
                  <a:cubicBezTo>
                    <a:pt x="12666" y="48"/>
                    <a:pt x="12504" y="1"/>
                    <a:pt x="12326" y="1"/>
                  </a:cubicBezTo>
                  <a:close/>
                </a:path>
              </a:pathLst>
            </a:custGeom>
            <a:solidFill>
              <a:srgbClr val="EF67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0"/>
            <p:cNvSpPr/>
            <p:nvPr/>
          </p:nvSpPr>
          <p:spPr>
            <a:xfrm>
              <a:off x="5438375" y="3394850"/>
              <a:ext cx="15400" cy="65575"/>
            </a:xfrm>
            <a:custGeom>
              <a:rect b="b" l="l" r="r" t="t"/>
              <a:pathLst>
                <a:path extrusionOk="0" h="2623" w="616">
                  <a:moveTo>
                    <a:pt x="308" y="1"/>
                  </a:moveTo>
                  <a:cubicBezTo>
                    <a:pt x="138" y="1"/>
                    <a:pt x="1" y="140"/>
                    <a:pt x="5" y="311"/>
                  </a:cubicBezTo>
                  <a:lnTo>
                    <a:pt x="5" y="2319"/>
                  </a:lnTo>
                  <a:cubicBezTo>
                    <a:pt x="5" y="2487"/>
                    <a:pt x="140" y="2622"/>
                    <a:pt x="308" y="2622"/>
                  </a:cubicBezTo>
                  <a:cubicBezTo>
                    <a:pt x="475" y="2622"/>
                    <a:pt x="612" y="2485"/>
                    <a:pt x="610" y="2319"/>
                  </a:cubicBezTo>
                  <a:lnTo>
                    <a:pt x="610" y="311"/>
                  </a:ln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5473950" y="3445425"/>
              <a:ext cx="15150" cy="68150"/>
            </a:xfrm>
            <a:custGeom>
              <a:rect b="b" l="l" r="r" t="t"/>
              <a:pathLst>
                <a:path extrusionOk="0" h="2726" w="606">
                  <a:moveTo>
                    <a:pt x="302" y="0"/>
                  </a:moveTo>
                  <a:cubicBezTo>
                    <a:pt x="138" y="0"/>
                    <a:pt x="4" y="132"/>
                    <a:pt x="0" y="296"/>
                  </a:cubicBezTo>
                  <a:lnTo>
                    <a:pt x="0" y="2424"/>
                  </a:lnTo>
                  <a:cubicBezTo>
                    <a:pt x="0" y="2590"/>
                    <a:pt x="135" y="2726"/>
                    <a:pt x="302" y="2726"/>
                  </a:cubicBezTo>
                  <a:cubicBezTo>
                    <a:pt x="470" y="2726"/>
                    <a:pt x="606" y="2590"/>
                    <a:pt x="606" y="2424"/>
                  </a:cubicBezTo>
                  <a:lnTo>
                    <a:pt x="606" y="296"/>
                  </a:lnTo>
                  <a:cubicBezTo>
                    <a:pt x="602" y="132"/>
                    <a:pt x="468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5544825" y="3504500"/>
              <a:ext cx="15175" cy="65200"/>
            </a:xfrm>
            <a:custGeom>
              <a:rect b="b" l="l" r="r" t="t"/>
              <a:pathLst>
                <a:path extrusionOk="0" h="2608" w="607">
                  <a:moveTo>
                    <a:pt x="303" y="1"/>
                  </a:moveTo>
                  <a:cubicBezTo>
                    <a:pt x="139" y="1"/>
                    <a:pt x="4" y="131"/>
                    <a:pt x="0" y="296"/>
                  </a:cubicBezTo>
                  <a:lnTo>
                    <a:pt x="0" y="2304"/>
                  </a:lnTo>
                  <a:cubicBezTo>
                    <a:pt x="0" y="2472"/>
                    <a:pt x="136" y="2608"/>
                    <a:pt x="303" y="2608"/>
                  </a:cubicBezTo>
                  <a:cubicBezTo>
                    <a:pt x="470" y="2608"/>
                    <a:pt x="607" y="2472"/>
                    <a:pt x="607" y="2304"/>
                  </a:cubicBezTo>
                  <a:lnTo>
                    <a:pt x="607" y="296"/>
                  </a:lnTo>
                  <a:cubicBezTo>
                    <a:pt x="603" y="131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5645250" y="3554550"/>
              <a:ext cx="15175" cy="59475"/>
            </a:xfrm>
            <a:custGeom>
              <a:rect b="b" l="l" r="r" t="t"/>
              <a:pathLst>
                <a:path extrusionOk="0" h="2379" w="607">
                  <a:moveTo>
                    <a:pt x="304" y="0"/>
                  </a:moveTo>
                  <a:cubicBezTo>
                    <a:pt x="136" y="0"/>
                    <a:pt x="1" y="136"/>
                    <a:pt x="1" y="302"/>
                  </a:cubicBezTo>
                  <a:lnTo>
                    <a:pt x="1" y="2075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5"/>
                  </a:cubicBezTo>
                  <a:lnTo>
                    <a:pt x="606" y="302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5754550" y="3575375"/>
              <a:ext cx="15200" cy="35675"/>
            </a:xfrm>
            <a:custGeom>
              <a:rect b="b" l="l" r="r" t="t"/>
              <a:pathLst>
                <a:path extrusionOk="0" h="1427" w="608">
                  <a:moveTo>
                    <a:pt x="304" y="1"/>
                  </a:moveTo>
                  <a:cubicBezTo>
                    <a:pt x="140" y="1"/>
                    <a:pt x="4" y="132"/>
                    <a:pt x="2" y="296"/>
                  </a:cubicBezTo>
                  <a:lnTo>
                    <a:pt x="2" y="1125"/>
                  </a:lnTo>
                  <a:cubicBezTo>
                    <a:pt x="0" y="1291"/>
                    <a:pt x="137" y="1427"/>
                    <a:pt x="304" y="1427"/>
                  </a:cubicBezTo>
                  <a:cubicBezTo>
                    <a:pt x="472" y="1427"/>
                    <a:pt x="607" y="1291"/>
                    <a:pt x="607" y="1125"/>
                  </a:cubicBezTo>
                  <a:lnTo>
                    <a:pt x="607" y="296"/>
                  </a:lnTo>
                  <a:cubicBezTo>
                    <a:pt x="603" y="13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5970100" y="3533675"/>
              <a:ext cx="15375" cy="47850"/>
            </a:xfrm>
            <a:custGeom>
              <a:rect b="b" l="l" r="r" t="t"/>
              <a:pathLst>
                <a:path extrusionOk="0" h="1914" w="615">
                  <a:moveTo>
                    <a:pt x="307" y="1"/>
                  </a:moveTo>
                  <a:cubicBezTo>
                    <a:pt x="137" y="1"/>
                    <a:pt x="1" y="141"/>
                    <a:pt x="5" y="311"/>
                  </a:cubicBezTo>
                  <a:lnTo>
                    <a:pt x="5" y="1610"/>
                  </a:lnTo>
                  <a:cubicBezTo>
                    <a:pt x="5" y="1778"/>
                    <a:pt x="140" y="1914"/>
                    <a:pt x="308" y="1914"/>
                  </a:cubicBezTo>
                  <a:cubicBezTo>
                    <a:pt x="475" y="1914"/>
                    <a:pt x="610" y="1778"/>
                    <a:pt x="610" y="1610"/>
                  </a:cubicBezTo>
                  <a:lnTo>
                    <a:pt x="610" y="311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0"/>
            <p:cNvSpPr/>
            <p:nvPr/>
          </p:nvSpPr>
          <p:spPr>
            <a:xfrm>
              <a:off x="6017375" y="3483475"/>
              <a:ext cx="15350" cy="65550"/>
            </a:xfrm>
            <a:custGeom>
              <a:rect b="b" l="l" r="r" t="t"/>
              <a:pathLst>
                <a:path extrusionOk="0" h="2622" w="614">
                  <a:moveTo>
                    <a:pt x="307" y="0"/>
                  </a:moveTo>
                  <a:cubicBezTo>
                    <a:pt x="137" y="0"/>
                    <a:pt x="1" y="140"/>
                    <a:pt x="4" y="310"/>
                  </a:cubicBezTo>
                  <a:lnTo>
                    <a:pt x="4" y="2319"/>
                  </a:lnTo>
                  <a:cubicBezTo>
                    <a:pt x="4" y="2486"/>
                    <a:pt x="140" y="2622"/>
                    <a:pt x="307" y="2622"/>
                  </a:cubicBezTo>
                  <a:cubicBezTo>
                    <a:pt x="475" y="2622"/>
                    <a:pt x="610" y="2486"/>
                    <a:pt x="610" y="2319"/>
                  </a:cubicBezTo>
                  <a:lnTo>
                    <a:pt x="610" y="310"/>
                  </a:lnTo>
                  <a:cubicBezTo>
                    <a:pt x="614" y="140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6052025" y="381652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1"/>
                  </a:moveTo>
                  <a:cubicBezTo>
                    <a:pt x="11661" y="1"/>
                    <a:pt x="7625" y="1673"/>
                    <a:pt x="4649" y="4649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5"/>
                    <a:pt x="31739" y="20079"/>
                    <a:pt x="31739" y="15870"/>
                  </a:cubicBezTo>
                  <a:cubicBezTo>
                    <a:pt x="31739" y="11661"/>
                    <a:pt x="30068" y="7624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5987550" y="3808800"/>
              <a:ext cx="922450" cy="808675"/>
            </a:xfrm>
            <a:custGeom>
              <a:rect b="b" l="l" r="r" t="t"/>
              <a:pathLst>
                <a:path extrusionOk="0" h="32347" w="36898">
                  <a:moveTo>
                    <a:pt x="18479" y="607"/>
                  </a:moveTo>
                  <a:cubicBezTo>
                    <a:pt x="21316" y="607"/>
                    <a:pt x="24110" y="1389"/>
                    <a:pt x="26589" y="2910"/>
                  </a:cubicBezTo>
                  <a:cubicBezTo>
                    <a:pt x="33905" y="7399"/>
                    <a:pt x="36206" y="17004"/>
                    <a:pt x="31718" y="24320"/>
                  </a:cubicBezTo>
                  <a:cubicBezTo>
                    <a:pt x="28784" y="29103"/>
                    <a:pt x="23662" y="31741"/>
                    <a:pt x="18423" y="31741"/>
                  </a:cubicBezTo>
                  <a:cubicBezTo>
                    <a:pt x="15648" y="31741"/>
                    <a:pt x="12841" y="31001"/>
                    <a:pt x="10308" y="29448"/>
                  </a:cubicBezTo>
                  <a:cubicBezTo>
                    <a:pt x="2992" y="24959"/>
                    <a:pt x="692" y="15355"/>
                    <a:pt x="5181" y="8040"/>
                  </a:cubicBezTo>
                  <a:cubicBezTo>
                    <a:pt x="7355" y="4495"/>
                    <a:pt x="10780" y="2010"/>
                    <a:pt x="14823" y="1042"/>
                  </a:cubicBezTo>
                  <a:cubicBezTo>
                    <a:pt x="16020" y="754"/>
                    <a:pt x="17247" y="608"/>
                    <a:pt x="18479" y="607"/>
                  </a:cubicBezTo>
                  <a:close/>
                  <a:moveTo>
                    <a:pt x="18480" y="0"/>
                  </a:moveTo>
                  <a:cubicBezTo>
                    <a:pt x="17216" y="0"/>
                    <a:pt x="15943" y="150"/>
                    <a:pt x="14682" y="452"/>
                  </a:cubicBezTo>
                  <a:cubicBezTo>
                    <a:pt x="10481" y="1458"/>
                    <a:pt x="6924" y="4041"/>
                    <a:pt x="4665" y="7722"/>
                  </a:cubicBezTo>
                  <a:cubicBezTo>
                    <a:pt x="1" y="15324"/>
                    <a:pt x="2390" y="25300"/>
                    <a:pt x="9992" y="29964"/>
                  </a:cubicBezTo>
                  <a:cubicBezTo>
                    <a:pt x="12523" y="31521"/>
                    <a:pt x="15436" y="32347"/>
                    <a:pt x="18409" y="32347"/>
                  </a:cubicBezTo>
                  <a:cubicBezTo>
                    <a:pt x="18413" y="32347"/>
                    <a:pt x="18418" y="32347"/>
                    <a:pt x="18423" y="32347"/>
                  </a:cubicBezTo>
                  <a:cubicBezTo>
                    <a:pt x="23865" y="32347"/>
                    <a:pt x="29186" y="29606"/>
                    <a:pt x="32235" y="24636"/>
                  </a:cubicBezTo>
                  <a:cubicBezTo>
                    <a:pt x="36898" y="17035"/>
                    <a:pt x="34508" y="7058"/>
                    <a:pt x="26907" y="2395"/>
                  </a:cubicBezTo>
                  <a:cubicBezTo>
                    <a:pt x="24329" y="813"/>
                    <a:pt x="21429" y="0"/>
                    <a:pt x="18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6052050" y="3763475"/>
              <a:ext cx="793475" cy="793475"/>
            </a:xfrm>
            <a:custGeom>
              <a:rect b="b" l="l" r="r" t="t"/>
              <a:pathLst>
                <a:path extrusionOk="0" h="31739" w="31739">
                  <a:moveTo>
                    <a:pt x="15869" y="0"/>
                  </a:moveTo>
                  <a:cubicBezTo>
                    <a:pt x="11661" y="0"/>
                    <a:pt x="7624" y="1672"/>
                    <a:pt x="4648" y="4648"/>
                  </a:cubicBezTo>
                  <a:cubicBezTo>
                    <a:pt x="1671" y="7625"/>
                    <a:pt x="0" y="11661"/>
                    <a:pt x="0" y="15869"/>
                  </a:cubicBezTo>
                  <a:cubicBezTo>
                    <a:pt x="0" y="20078"/>
                    <a:pt x="1671" y="24114"/>
                    <a:pt x="4648" y="27091"/>
                  </a:cubicBezTo>
                  <a:cubicBezTo>
                    <a:pt x="7624" y="30067"/>
                    <a:pt x="11661" y="31739"/>
                    <a:pt x="15869" y="31739"/>
                  </a:cubicBezTo>
                  <a:cubicBezTo>
                    <a:pt x="20078" y="31739"/>
                    <a:pt x="24115" y="30067"/>
                    <a:pt x="27090" y="27091"/>
                  </a:cubicBezTo>
                  <a:cubicBezTo>
                    <a:pt x="30066" y="24114"/>
                    <a:pt x="31738" y="20078"/>
                    <a:pt x="31738" y="15869"/>
                  </a:cubicBezTo>
                  <a:cubicBezTo>
                    <a:pt x="31738" y="11661"/>
                    <a:pt x="30066" y="7625"/>
                    <a:pt x="27090" y="4648"/>
                  </a:cubicBezTo>
                  <a:cubicBezTo>
                    <a:pt x="24115" y="1672"/>
                    <a:pt x="20078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6000750" y="3755825"/>
              <a:ext cx="896075" cy="808875"/>
            </a:xfrm>
            <a:custGeom>
              <a:rect b="b" l="l" r="r" t="t"/>
              <a:pathLst>
                <a:path extrusionOk="0" h="32355" w="35843">
                  <a:moveTo>
                    <a:pt x="17919" y="607"/>
                  </a:moveTo>
                  <a:cubicBezTo>
                    <a:pt x="24802" y="607"/>
                    <a:pt x="31114" y="5214"/>
                    <a:pt x="32965" y="12175"/>
                  </a:cubicBezTo>
                  <a:cubicBezTo>
                    <a:pt x="35171" y="20469"/>
                    <a:pt x="30218" y="29013"/>
                    <a:pt x="21923" y="31219"/>
                  </a:cubicBezTo>
                  <a:cubicBezTo>
                    <a:pt x="20590" y="31573"/>
                    <a:pt x="19239" y="31749"/>
                    <a:pt x="17896" y="31749"/>
                  </a:cubicBezTo>
                  <a:cubicBezTo>
                    <a:pt x="15189" y="31749"/>
                    <a:pt x="12518" y="31037"/>
                    <a:pt x="10114" y="29642"/>
                  </a:cubicBezTo>
                  <a:cubicBezTo>
                    <a:pt x="6515" y="27556"/>
                    <a:pt x="3946" y="24195"/>
                    <a:pt x="2878" y="20176"/>
                  </a:cubicBezTo>
                  <a:cubicBezTo>
                    <a:pt x="672" y="11882"/>
                    <a:pt x="5625" y="3339"/>
                    <a:pt x="13920" y="1133"/>
                  </a:cubicBezTo>
                  <a:cubicBezTo>
                    <a:pt x="15225" y="784"/>
                    <a:pt x="16569" y="608"/>
                    <a:pt x="17919" y="607"/>
                  </a:cubicBezTo>
                  <a:close/>
                  <a:moveTo>
                    <a:pt x="17920" y="0"/>
                  </a:moveTo>
                  <a:cubicBezTo>
                    <a:pt x="16547" y="0"/>
                    <a:pt x="15152" y="177"/>
                    <a:pt x="13764" y="547"/>
                  </a:cubicBezTo>
                  <a:cubicBezTo>
                    <a:pt x="5147" y="2839"/>
                    <a:pt x="0" y="11715"/>
                    <a:pt x="2292" y="20332"/>
                  </a:cubicBezTo>
                  <a:cubicBezTo>
                    <a:pt x="3403" y="24507"/>
                    <a:pt x="6073" y="27999"/>
                    <a:pt x="9809" y="30167"/>
                  </a:cubicBezTo>
                  <a:cubicBezTo>
                    <a:pt x="12308" y="31615"/>
                    <a:pt x="15082" y="32355"/>
                    <a:pt x="17895" y="32355"/>
                  </a:cubicBezTo>
                  <a:cubicBezTo>
                    <a:pt x="19308" y="32354"/>
                    <a:pt x="20714" y="32169"/>
                    <a:pt x="22079" y="31804"/>
                  </a:cubicBezTo>
                  <a:cubicBezTo>
                    <a:pt x="30696" y="29512"/>
                    <a:pt x="35843" y="20637"/>
                    <a:pt x="33551" y="12019"/>
                  </a:cubicBezTo>
                  <a:cubicBezTo>
                    <a:pt x="31627" y="4790"/>
                    <a:pt x="25071" y="0"/>
                    <a:pt x="17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6111525" y="3822975"/>
              <a:ext cx="674500" cy="674475"/>
            </a:xfrm>
            <a:custGeom>
              <a:rect b="b" l="l" r="r" t="t"/>
              <a:pathLst>
                <a:path extrusionOk="0" h="26979" w="26980">
                  <a:moveTo>
                    <a:pt x="13490" y="1"/>
                  </a:moveTo>
                  <a:cubicBezTo>
                    <a:pt x="9912" y="1"/>
                    <a:pt x="6482" y="1421"/>
                    <a:pt x="3952" y="3952"/>
                  </a:cubicBezTo>
                  <a:cubicBezTo>
                    <a:pt x="1423" y="6481"/>
                    <a:pt x="1" y="9912"/>
                    <a:pt x="1" y="13489"/>
                  </a:cubicBezTo>
                  <a:cubicBezTo>
                    <a:pt x="1" y="17067"/>
                    <a:pt x="1423" y="20498"/>
                    <a:pt x="3952" y="23027"/>
                  </a:cubicBezTo>
                  <a:cubicBezTo>
                    <a:pt x="6482" y="25558"/>
                    <a:pt x="9912" y="26978"/>
                    <a:pt x="13490" y="26978"/>
                  </a:cubicBezTo>
                  <a:cubicBezTo>
                    <a:pt x="17068" y="26978"/>
                    <a:pt x="20499" y="25558"/>
                    <a:pt x="23029" y="23027"/>
                  </a:cubicBezTo>
                  <a:cubicBezTo>
                    <a:pt x="25558" y="20498"/>
                    <a:pt x="26980" y="17067"/>
                    <a:pt x="26980" y="13489"/>
                  </a:cubicBezTo>
                  <a:cubicBezTo>
                    <a:pt x="26980" y="9912"/>
                    <a:pt x="25558" y="6481"/>
                    <a:pt x="23029" y="3952"/>
                  </a:cubicBezTo>
                  <a:cubicBezTo>
                    <a:pt x="20499" y="1421"/>
                    <a:pt x="17068" y="1"/>
                    <a:pt x="13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6091875" y="3815250"/>
              <a:ext cx="713825" cy="689925"/>
            </a:xfrm>
            <a:custGeom>
              <a:rect b="b" l="l" r="r" t="t"/>
              <a:pathLst>
                <a:path extrusionOk="0" h="27597" w="28553">
                  <a:moveTo>
                    <a:pt x="14298" y="606"/>
                  </a:moveTo>
                  <a:cubicBezTo>
                    <a:pt x="16591" y="606"/>
                    <a:pt x="18854" y="1211"/>
                    <a:pt x="20890" y="2392"/>
                  </a:cubicBezTo>
                  <a:cubicBezTo>
                    <a:pt x="23937" y="4159"/>
                    <a:pt x="26115" y="7006"/>
                    <a:pt x="27020" y="10410"/>
                  </a:cubicBezTo>
                  <a:cubicBezTo>
                    <a:pt x="27925" y="13813"/>
                    <a:pt x="27451" y="17367"/>
                    <a:pt x="25684" y="20413"/>
                  </a:cubicBezTo>
                  <a:cubicBezTo>
                    <a:pt x="23916" y="23460"/>
                    <a:pt x="21070" y="25636"/>
                    <a:pt x="17665" y="26543"/>
                  </a:cubicBezTo>
                  <a:cubicBezTo>
                    <a:pt x="16536" y="26843"/>
                    <a:pt x="15391" y="26992"/>
                    <a:pt x="14253" y="26992"/>
                  </a:cubicBezTo>
                  <a:cubicBezTo>
                    <a:pt x="11960" y="26992"/>
                    <a:pt x="9698" y="26388"/>
                    <a:pt x="7661" y="25206"/>
                  </a:cubicBezTo>
                  <a:cubicBezTo>
                    <a:pt x="4615" y="23439"/>
                    <a:pt x="2439" y="20591"/>
                    <a:pt x="1533" y="17188"/>
                  </a:cubicBezTo>
                  <a:cubicBezTo>
                    <a:pt x="628" y="13785"/>
                    <a:pt x="1102" y="10233"/>
                    <a:pt x="2869" y="7186"/>
                  </a:cubicBezTo>
                  <a:cubicBezTo>
                    <a:pt x="4636" y="4138"/>
                    <a:pt x="7483" y="1961"/>
                    <a:pt x="10887" y="1056"/>
                  </a:cubicBezTo>
                  <a:cubicBezTo>
                    <a:pt x="11999" y="759"/>
                    <a:pt x="13147" y="608"/>
                    <a:pt x="14298" y="606"/>
                  </a:cubicBezTo>
                  <a:close/>
                  <a:moveTo>
                    <a:pt x="14299" y="1"/>
                  </a:moveTo>
                  <a:cubicBezTo>
                    <a:pt x="13109" y="1"/>
                    <a:pt x="11911" y="156"/>
                    <a:pt x="10731" y="470"/>
                  </a:cubicBezTo>
                  <a:cubicBezTo>
                    <a:pt x="7170" y="1416"/>
                    <a:pt x="4193" y="3693"/>
                    <a:pt x="2346" y="6881"/>
                  </a:cubicBezTo>
                  <a:cubicBezTo>
                    <a:pt x="498" y="10067"/>
                    <a:pt x="0" y="13784"/>
                    <a:pt x="948" y="17343"/>
                  </a:cubicBezTo>
                  <a:cubicBezTo>
                    <a:pt x="1895" y="20904"/>
                    <a:pt x="4171" y="23882"/>
                    <a:pt x="7358" y="25730"/>
                  </a:cubicBezTo>
                  <a:cubicBezTo>
                    <a:pt x="9489" y="26966"/>
                    <a:pt x="11855" y="27596"/>
                    <a:pt x="14254" y="27596"/>
                  </a:cubicBezTo>
                  <a:cubicBezTo>
                    <a:pt x="15458" y="27596"/>
                    <a:pt x="16658" y="27438"/>
                    <a:pt x="17822" y="27127"/>
                  </a:cubicBezTo>
                  <a:cubicBezTo>
                    <a:pt x="21381" y="26181"/>
                    <a:pt x="24359" y="23904"/>
                    <a:pt x="26208" y="20717"/>
                  </a:cubicBezTo>
                  <a:cubicBezTo>
                    <a:pt x="28056" y="17530"/>
                    <a:pt x="28552" y="13814"/>
                    <a:pt x="27604" y="10254"/>
                  </a:cubicBezTo>
                  <a:cubicBezTo>
                    <a:pt x="26658" y="6693"/>
                    <a:pt x="24381" y="3715"/>
                    <a:pt x="21195" y="1867"/>
                  </a:cubicBezTo>
                  <a:cubicBezTo>
                    <a:pt x="19064" y="632"/>
                    <a:pt x="16698" y="1"/>
                    <a:pt x="14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6271025" y="3916275"/>
              <a:ext cx="328225" cy="505750"/>
            </a:xfrm>
            <a:custGeom>
              <a:rect b="b" l="l" r="r" t="t"/>
              <a:pathLst>
                <a:path extrusionOk="0" h="20230" w="13129">
                  <a:moveTo>
                    <a:pt x="4134" y="1"/>
                  </a:moveTo>
                  <a:cubicBezTo>
                    <a:pt x="4062" y="1"/>
                    <a:pt x="3989" y="10"/>
                    <a:pt x="3916" y="27"/>
                  </a:cubicBezTo>
                  <a:cubicBezTo>
                    <a:pt x="3694" y="82"/>
                    <a:pt x="3511" y="213"/>
                    <a:pt x="3370" y="420"/>
                  </a:cubicBezTo>
                  <a:cubicBezTo>
                    <a:pt x="3228" y="627"/>
                    <a:pt x="3196" y="876"/>
                    <a:pt x="3273" y="1165"/>
                  </a:cubicBezTo>
                  <a:lnTo>
                    <a:pt x="3982" y="3833"/>
                  </a:lnTo>
                  <a:lnTo>
                    <a:pt x="3982" y="3833"/>
                  </a:lnTo>
                  <a:cubicBezTo>
                    <a:pt x="2783" y="4223"/>
                    <a:pt x="1848" y="4781"/>
                    <a:pt x="1177" y="5508"/>
                  </a:cubicBezTo>
                  <a:cubicBezTo>
                    <a:pt x="283" y="6478"/>
                    <a:pt x="1" y="7585"/>
                    <a:pt x="333" y="8833"/>
                  </a:cubicBezTo>
                  <a:cubicBezTo>
                    <a:pt x="469" y="9345"/>
                    <a:pt x="654" y="9774"/>
                    <a:pt x="887" y="10118"/>
                  </a:cubicBezTo>
                  <a:cubicBezTo>
                    <a:pt x="1121" y="10463"/>
                    <a:pt x="1380" y="10738"/>
                    <a:pt x="1662" y="10941"/>
                  </a:cubicBezTo>
                  <a:cubicBezTo>
                    <a:pt x="1945" y="11146"/>
                    <a:pt x="2320" y="11302"/>
                    <a:pt x="2787" y="11410"/>
                  </a:cubicBezTo>
                  <a:cubicBezTo>
                    <a:pt x="3235" y="11516"/>
                    <a:pt x="3690" y="11587"/>
                    <a:pt x="4148" y="11625"/>
                  </a:cubicBezTo>
                  <a:cubicBezTo>
                    <a:pt x="4586" y="11659"/>
                    <a:pt x="5164" y="11681"/>
                    <a:pt x="5880" y="11691"/>
                  </a:cubicBezTo>
                  <a:lnTo>
                    <a:pt x="7774" y="11695"/>
                  </a:lnTo>
                  <a:cubicBezTo>
                    <a:pt x="7806" y="11695"/>
                    <a:pt x="7838" y="11694"/>
                    <a:pt x="7870" y="11694"/>
                  </a:cubicBezTo>
                  <a:cubicBezTo>
                    <a:pt x="8344" y="11694"/>
                    <a:pt x="8732" y="11759"/>
                    <a:pt x="9033" y="11889"/>
                  </a:cubicBezTo>
                  <a:cubicBezTo>
                    <a:pt x="9353" y="12027"/>
                    <a:pt x="9544" y="12208"/>
                    <a:pt x="9602" y="12430"/>
                  </a:cubicBezTo>
                  <a:cubicBezTo>
                    <a:pt x="9678" y="12712"/>
                    <a:pt x="9649" y="12969"/>
                    <a:pt x="9519" y="13199"/>
                  </a:cubicBezTo>
                  <a:cubicBezTo>
                    <a:pt x="9389" y="13431"/>
                    <a:pt x="9200" y="13616"/>
                    <a:pt x="8954" y="13755"/>
                  </a:cubicBezTo>
                  <a:cubicBezTo>
                    <a:pt x="8691" y="13901"/>
                    <a:pt x="8417" y="14026"/>
                    <a:pt x="8135" y="14131"/>
                  </a:cubicBezTo>
                  <a:cubicBezTo>
                    <a:pt x="7857" y="14237"/>
                    <a:pt x="7568" y="14312"/>
                    <a:pt x="7274" y="14352"/>
                  </a:cubicBezTo>
                  <a:cubicBezTo>
                    <a:pt x="6893" y="14437"/>
                    <a:pt x="6505" y="14481"/>
                    <a:pt x="6116" y="14482"/>
                  </a:cubicBezTo>
                  <a:cubicBezTo>
                    <a:pt x="6093" y="14482"/>
                    <a:pt x="6071" y="14482"/>
                    <a:pt x="6049" y="14482"/>
                  </a:cubicBezTo>
                  <a:cubicBezTo>
                    <a:pt x="5697" y="14482"/>
                    <a:pt x="5420" y="14463"/>
                    <a:pt x="5216" y="14427"/>
                  </a:cubicBezTo>
                  <a:cubicBezTo>
                    <a:pt x="5000" y="14388"/>
                    <a:pt x="4743" y="14334"/>
                    <a:pt x="4445" y="14262"/>
                  </a:cubicBezTo>
                  <a:cubicBezTo>
                    <a:pt x="4147" y="14190"/>
                    <a:pt x="3965" y="14150"/>
                    <a:pt x="3898" y="14140"/>
                  </a:cubicBezTo>
                  <a:cubicBezTo>
                    <a:pt x="3750" y="14110"/>
                    <a:pt x="3609" y="14096"/>
                    <a:pt x="3477" y="14096"/>
                  </a:cubicBezTo>
                  <a:cubicBezTo>
                    <a:pt x="3292" y="14096"/>
                    <a:pt x="3123" y="14124"/>
                    <a:pt x="2970" y="14181"/>
                  </a:cubicBezTo>
                  <a:cubicBezTo>
                    <a:pt x="2708" y="14279"/>
                    <a:pt x="2514" y="14444"/>
                    <a:pt x="2389" y="14679"/>
                  </a:cubicBezTo>
                  <a:cubicBezTo>
                    <a:pt x="2267" y="14905"/>
                    <a:pt x="2195" y="15155"/>
                    <a:pt x="2181" y="15413"/>
                  </a:cubicBezTo>
                  <a:cubicBezTo>
                    <a:pt x="2165" y="15669"/>
                    <a:pt x="2230" y="15913"/>
                    <a:pt x="2376" y="16149"/>
                  </a:cubicBezTo>
                  <a:cubicBezTo>
                    <a:pt x="2520" y="16385"/>
                    <a:pt x="2731" y="16558"/>
                    <a:pt x="3008" y="16667"/>
                  </a:cubicBezTo>
                  <a:cubicBezTo>
                    <a:pt x="3963" y="17015"/>
                    <a:pt x="4959" y="17189"/>
                    <a:pt x="5996" y="17189"/>
                  </a:cubicBezTo>
                  <a:cubicBezTo>
                    <a:pt x="6569" y="17189"/>
                    <a:pt x="7155" y="17136"/>
                    <a:pt x="7753" y="17029"/>
                  </a:cubicBezTo>
                  <a:lnTo>
                    <a:pt x="7753" y="17029"/>
                  </a:lnTo>
                  <a:lnTo>
                    <a:pt x="8416" y="19521"/>
                  </a:lnTo>
                  <a:cubicBezTo>
                    <a:pt x="8519" y="19906"/>
                    <a:pt x="8736" y="20134"/>
                    <a:pt x="9071" y="20204"/>
                  </a:cubicBezTo>
                  <a:cubicBezTo>
                    <a:pt x="9148" y="20221"/>
                    <a:pt x="9224" y="20229"/>
                    <a:pt x="9297" y="20229"/>
                  </a:cubicBezTo>
                  <a:cubicBezTo>
                    <a:pt x="9540" y="20229"/>
                    <a:pt x="9761" y="20138"/>
                    <a:pt x="9958" y="19956"/>
                  </a:cubicBezTo>
                  <a:cubicBezTo>
                    <a:pt x="10214" y="19717"/>
                    <a:pt x="10294" y="19415"/>
                    <a:pt x="10196" y="19048"/>
                  </a:cubicBezTo>
                  <a:lnTo>
                    <a:pt x="9536" y="16565"/>
                  </a:lnTo>
                  <a:lnTo>
                    <a:pt x="9536" y="16565"/>
                  </a:lnTo>
                  <a:cubicBezTo>
                    <a:pt x="10126" y="16351"/>
                    <a:pt x="10655" y="16086"/>
                    <a:pt x="11122" y="15769"/>
                  </a:cubicBezTo>
                  <a:cubicBezTo>
                    <a:pt x="11896" y="15243"/>
                    <a:pt x="12446" y="14580"/>
                    <a:pt x="12773" y="13780"/>
                  </a:cubicBezTo>
                  <a:cubicBezTo>
                    <a:pt x="13100" y="12979"/>
                    <a:pt x="13129" y="12108"/>
                    <a:pt x="12859" y="11165"/>
                  </a:cubicBezTo>
                  <a:cubicBezTo>
                    <a:pt x="12695" y="10578"/>
                    <a:pt x="12457" y="10095"/>
                    <a:pt x="12146" y="9716"/>
                  </a:cubicBezTo>
                  <a:cubicBezTo>
                    <a:pt x="11833" y="9337"/>
                    <a:pt x="11442" y="9050"/>
                    <a:pt x="10970" y="8855"/>
                  </a:cubicBezTo>
                  <a:cubicBezTo>
                    <a:pt x="10486" y="8658"/>
                    <a:pt x="9979" y="8528"/>
                    <a:pt x="9460" y="8468"/>
                  </a:cubicBezTo>
                  <a:cubicBezTo>
                    <a:pt x="8949" y="8407"/>
                    <a:pt x="8328" y="8377"/>
                    <a:pt x="7601" y="8377"/>
                  </a:cubicBezTo>
                  <a:cubicBezTo>
                    <a:pt x="7571" y="8377"/>
                    <a:pt x="7540" y="8377"/>
                    <a:pt x="7509" y="8377"/>
                  </a:cubicBezTo>
                  <a:lnTo>
                    <a:pt x="5638" y="8408"/>
                  </a:lnTo>
                  <a:cubicBezTo>
                    <a:pt x="5557" y="8411"/>
                    <a:pt x="5478" y="8413"/>
                    <a:pt x="5403" y="8413"/>
                  </a:cubicBezTo>
                  <a:cubicBezTo>
                    <a:pt x="4967" y="8413"/>
                    <a:pt x="4633" y="8365"/>
                    <a:pt x="4401" y="8270"/>
                  </a:cubicBezTo>
                  <a:cubicBezTo>
                    <a:pt x="4130" y="8160"/>
                    <a:pt x="3953" y="7951"/>
                    <a:pt x="3871" y="7644"/>
                  </a:cubicBezTo>
                  <a:cubicBezTo>
                    <a:pt x="3803" y="7387"/>
                    <a:pt x="3889" y="7145"/>
                    <a:pt x="4130" y="6916"/>
                  </a:cubicBezTo>
                  <a:cubicBezTo>
                    <a:pt x="4371" y="6687"/>
                    <a:pt x="4663" y="6520"/>
                    <a:pt x="5005" y="6416"/>
                  </a:cubicBezTo>
                  <a:cubicBezTo>
                    <a:pt x="5348" y="6312"/>
                    <a:pt x="5675" y="6227"/>
                    <a:pt x="5987" y="6162"/>
                  </a:cubicBezTo>
                  <a:cubicBezTo>
                    <a:pt x="6549" y="6077"/>
                    <a:pt x="7115" y="6035"/>
                    <a:pt x="7682" y="6035"/>
                  </a:cubicBezTo>
                  <a:cubicBezTo>
                    <a:pt x="8039" y="6035"/>
                    <a:pt x="8395" y="6051"/>
                    <a:pt x="8751" y="6085"/>
                  </a:cubicBezTo>
                  <a:cubicBezTo>
                    <a:pt x="8805" y="6089"/>
                    <a:pt x="8858" y="6090"/>
                    <a:pt x="8910" y="6090"/>
                  </a:cubicBezTo>
                  <a:cubicBezTo>
                    <a:pt x="9205" y="6090"/>
                    <a:pt x="9459" y="6034"/>
                    <a:pt x="9675" y="5922"/>
                  </a:cubicBezTo>
                  <a:cubicBezTo>
                    <a:pt x="9928" y="5791"/>
                    <a:pt x="10092" y="5599"/>
                    <a:pt x="10166" y="5345"/>
                  </a:cubicBezTo>
                  <a:cubicBezTo>
                    <a:pt x="10239" y="5102"/>
                    <a:pt x="10257" y="4843"/>
                    <a:pt x="10219" y="4591"/>
                  </a:cubicBezTo>
                  <a:cubicBezTo>
                    <a:pt x="10180" y="4340"/>
                    <a:pt x="10052" y="4107"/>
                    <a:pt x="9834" y="3891"/>
                  </a:cubicBezTo>
                  <a:cubicBezTo>
                    <a:pt x="9617" y="3675"/>
                    <a:pt x="9339" y="3538"/>
                    <a:pt x="9004" y="3481"/>
                  </a:cubicBezTo>
                  <a:cubicBezTo>
                    <a:pt x="8572" y="3404"/>
                    <a:pt x="8221" y="3350"/>
                    <a:pt x="7947" y="3323"/>
                  </a:cubicBezTo>
                  <a:cubicBezTo>
                    <a:pt x="7778" y="3305"/>
                    <a:pt x="7566" y="3296"/>
                    <a:pt x="7311" y="3296"/>
                  </a:cubicBezTo>
                  <a:cubicBezTo>
                    <a:pt x="7156" y="3296"/>
                    <a:pt x="6985" y="3300"/>
                    <a:pt x="6798" y="3306"/>
                  </a:cubicBezTo>
                  <a:cubicBezTo>
                    <a:pt x="6451" y="3320"/>
                    <a:pt x="6105" y="3354"/>
                    <a:pt x="5763" y="3408"/>
                  </a:cubicBezTo>
                  <a:lnTo>
                    <a:pt x="5763" y="3408"/>
                  </a:lnTo>
                  <a:lnTo>
                    <a:pt x="5040" y="695"/>
                  </a:lnTo>
                  <a:cubicBezTo>
                    <a:pt x="4969" y="422"/>
                    <a:pt x="4819" y="229"/>
                    <a:pt x="4591" y="115"/>
                  </a:cubicBezTo>
                  <a:cubicBezTo>
                    <a:pt x="4438" y="39"/>
                    <a:pt x="4286" y="1"/>
                    <a:pt x="4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6113125" y="4374575"/>
              <a:ext cx="15400" cy="65575"/>
            </a:xfrm>
            <a:custGeom>
              <a:rect b="b" l="l" r="r" t="t"/>
              <a:pathLst>
                <a:path extrusionOk="0" h="2623" w="616">
                  <a:moveTo>
                    <a:pt x="308" y="1"/>
                  </a:moveTo>
                  <a:cubicBezTo>
                    <a:pt x="137" y="1"/>
                    <a:pt x="1" y="140"/>
                    <a:pt x="6" y="311"/>
                  </a:cubicBezTo>
                  <a:lnTo>
                    <a:pt x="6" y="2320"/>
                  </a:lnTo>
                  <a:cubicBezTo>
                    <a:pt x="4" y="2487"/>
                    <a:pt x="141" y="2622"/>
                    <a:pt x="308" y="2622"/>
                  </a:cubicBezTo>
                  <a:cubicBezTo>
                    <a:pt x="475" y="2622"/>
                    <a:pt x="611" y="2487"/>
                    <a:pt x="611" y="2320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6148625" y="4424800"/>
              <a:ext cx="15350" cy="68525"/>
            </a:xfrm>
            <a:custGeom>
              <a:rect b="b" l="l" r="r" t="t"/>
              <a:pathLst>
                <a:path extrusionOk="0" h="2741" w="614">
                  <a:moveTo>
                    <a:pt x="306" y="0"/>
                  </a:moveTo>
                  <a:cubicBezTo>
                    <a:pt x="137" y="0"/>
                    <a:pt x="0" y="141"/>
                    <a:pt x="4" y="310"/>
                  </a:cubicBezTo>
                  <a:lnTo>
                    <a:pt x="4" y="2437"/>
                  </a:lnTo>
                  <a:cubicBezTo>
                    <a:pt x="4" y="2605"/>
                    <a:pt x="139" y="2740"/>
                    <a:pt x="306" y="2740"/>
                  </a:cubicBezTo>
                  <a:cubicBezTo>
                    <a:pt x="474" y="2740"/>
                    <a:pt x="609" y="2605"/>
                    <a:pt x="609" y="2437"/>
                  </a:cubicBezTo>
                  <a:lnTo>
                    <a:pt x="609" y="310"/>
                  </a:lnTo>
                  <a:cubicBezTo>
                    <a:pt x="613" y="141"/>
                    <a:pt x="477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6219500" y="4483875"/>
              <a:ext cx="15375" cy="65575"/>
            </a:xfrm>
            <a:custGeom>
              <a:rect b="b" l="l" r="r" t="t"/>
              <a:pathLst>
                <a:path extrusionOk="0" h="2623" w="615">
                  <a:moveTo>
                    <a:pt x="307" y="1"/>
                  </a:moveTo>
                  <a:cubicBezTo>
                    <a:pt x="137" y="1"/>
                    <a:pt x="0" y="141"/>
                    <a:pt x="4" y="311"/>
                  </a:cubicBezTo>
                  <a:lnTo>
                    <a:pt x="4" y="2319"/>
                  </a:lnTo>
                  <a:cubicBezTo>
                    <a:pt x="4" y="2487"/>
                    <a:pt x="139" y="2622"/>
                    <a:pt x="307" y="2622"/>
                  </a:cubicBezTo>
                  <a:cubicBezTo>
                    <a:pt x="474" y="2622"/>
                    <a:pt x="611" y="2487"/>
                    <a:pt x="611" y="2319"/>
                  </a:cubicBezTo>
                  <a:lnTo>
                    <a:pt x="611" y="311"/>
                  </a:lnTo>
                  <a:cubicBezTo>
                    <a:pt x="615" y="141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6319950" y="4534075"/>
              <a:ext cx="15375" cy="59675"/>
            </a:xfrm>
            <a:custGeom>
              <a:rect b="b" l="l" r="r" t="t"/>
              <a:pathLst>
                <a:path extrusionOk="0" h="2387" w="615">
                  <a:moveTo>
                    <a:pt x="307" y="1"/>
                  </a:moveTo>
                  <a:cubicBezTo>
                    <a:pt x="138" y="1"/>
                    <a:pt x="1" y="141"/>
                    <a:pt x="5" y="311"/>
                  </a:cubicBezTo>
                  <a:lnTo>
                    <a:pt x="5" y="2084"/>
                  </a:lnTo>
                  <a:cubicBezTo>
                    <a:pt x="5" y="2251"/>
                    <a:pt x="140" y="2387"/>
                    <a:pt x="307" y="2387"/>
                  </a:cubicBezTo>
                  <a:cubicBezTo>
                    <a:pt x="475" y="2387"/>
                    <a:pt x="610" y="2251"/>
                    <a:pt x="610" y="2084"/>
                  </a:cubicBezTo>
                  <a:lnTo>
                    <a:pt x="610" y="311"/>
                  </a:lnTo>
                  <a:cubicBezTo>
                    <a:pt x="614" y="141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6429225" y="4554800"/>
              <a:ext cx="15375" cy="36025"/>
            </a:xfrm>
            <a:custGeom>
              <a:rect b="b" l="l" r="r" t="t"/>
              <a:pathLst>
                <a:path extrusionOk="0" h="1441" w="615">
                  <a:moveTo>
                    <a:pt x="308" y="0"/>
                  </a:moveTo>
                  <a:cubicBezTo>
                    <a:pt x="137" y="0"/>
                    <a:pt x="0" y="139"/>
                    <a:pt x="6" y="310"/>
                  </a:cubicBezTo>
                  <a:lnTo>
                    <a:pt x="6" y="1137"/>
                  </a:lnTo>
                  <a:cubicBezTo>
                    <a:pt x="4" y="1304"/>
                    <a:pt x="141" y="1440"/>
                    <a:pt x="308" y="1440"/>
                  </a:cubicBezTo>
                  <a:cubicBezTo>
                    <a:pt x="476" y="1440"/>
                    <a:pt x="611" y="1304"/>
                    <a:pt x="611" y="1137"/>
                  </a:cubicBezTo>
                  <a:lnTo>
                    <a:pt x="611" y="310"/>
                  </a:ln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6644875" y="4513450"/>
              <a:ext cx="15350" cy="47850"/>
            </a:xfrm>
            <a:custGeom>
              <a:rect b="b" l="l" r="r" t="t"/>
              <a:pathLst>
                <a:path extrusionOk="0" h="1914" w="614">
                  <a:moveTo>
                    <a:pt x="308" y="0"/>
                  </a:moveTo>
                  <a:cubicBezTo>
                    <a:pt x="137" y="0"/>
                    <a:pt x="1" y="139"/>
                    <a:pt x="4" y="310"/>
                  </a:cubicBezTo>
                  <a:lnTo>
                    <a:pt x="4" y="1610"/>
                  </a:lnTo>
                  <a:cubicBezTo>
                    <a:pt x="4" y="1776"/>
                    <a:pt x="140" y="1913"/>
                    <a:pt x="308" y="1913"/>
                  </a:cubicBezTo>
                  <a:cubicBezTo>
                    <a:pt x="475" y="1913"/>
                    <a:pt x="611" y="1776"/>
                    <a:pt x="610" y="1610"/>
                  </a:cubicBezTo>
                  <a:lnTo>
                    <a:pt x="610" y="310"/>
                  </a:lnTo>
                  <a:cubicBezTo>
                    <a:pt x="614" y="139"/>
                    <a:pt x="477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6692250" y="4463375"/>
              <a:ext cx="15150" cy="65400"/>
            </a:xfrm>
            <a:custGeom>
              <a:rect b="b" l="l" r="r" t="t"/>
              <a:pathLst>
                <a:path extrusionOk="0" h="2616" w="606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2312"/>
                  </a:lnTo>
                  <a:cubicBezTo>
                    <a:pt x="0" y="2480"/>
                    <a:pt x="136" y="2615"/>
                    <a:pt x="304" y="2615"/>
                  </a:cubicBezTo>
                  <a:cubicBezTo>
                    <a:pt x="470" y="2615"/>
                    <a:pt x="606" y="2480"/>
                    <a:pt x="606" y="2312"/>
                  </a:cubicBezTo>
                  <a:lnTo>
                    <a:pt x="606" y="304"/>
                  </a:lnTo>
                  <a:cubicBezTo>
                    <a:pt x="606" y="136"/>
                    <a:pt x="470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5996025" y="3741750"/>
              <a:ext cx="905525" cy="793600"/>
            </a:xfrm>
            <a:custGeom>
              <a:rect b="b" l="l" r="r" t="t"/>
              <a:pathLst>
                <a:path extrusionOk="0" h="31744" w="36221">
                  <a:moveTo>
                    <a:pt x="18126" y="0"/>
                  </a:moveTo>
                  <a:cubicBezTo>
                    <a:pt x="12790" y="0"/>
                    <a:pt x="7579" y="2692"/>
                    <a:pt x="4584" y="7573"/>
                  </a:cubicBezTo>
                  <a:cubicBezTo>
                    <a:pt x="0" y="15044"/>
                    <a:pt x="2340" y="24815"/>
                    <a:pt x="9812" y="29399"/>
                  </a:cubicBezTo>
                  <a:cubicBezTo>
                    <a:pt x="12400" y="30987"/>
                    <a:pt x="15265" y="31744"/>
                    <a:pt x="18095" y="31744"/>
                  </a:cubicBezTo>
                  <a:cubicBezTo>
                    <a:pt x="23431" y="31744"/>
                    <a:pt x="28642" y="29053"/>
                    <a:pt x="31636" y="24171"/>
                  </a:cubicBezTo>
                  <a:cubicBezTo>
                    <a:pt x="36220" y="16701"/>
                    <a:pt x="33880" y="6928"/>
                    <a:pt x="26409" y="2346"/>
                  </a:cubicBezTo>
                  <a:cubicBezTo>
                    <a:pt x="23821" y="757"/>
                    <a:pt x="20955" y="0"/>
                    <a:pt x="18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5987575" y="3734050"/>
              <a:ext cx="922425" cy="808725"/>
            </a:xfrm>
            <a:custGeom>
              <a:rect b="b" l="l" r="r" t="t"/>
              <a:pathLst>
                <a:path extrusionOk="0" h="32349" w="36897">
                  <a:moveTo>
                    <a:pt x="18476" y="608"/>
                  </a:moveTo>
                  <a:cubicBezTo>
                    <a:pt x="21315" y="608"/>
                    <a:pt x="24107" y="1389"/>
                    <a:pt x="26588" y="2912"/>
                  </a:cubicBezTo>
                  <a:cubicBezTo>
                    <a:pt x="33904" y="7401"/>
                    <a:pt x="36205" y="17005"/>
                    <a:pt x="31717" y="24321"/>
                  </a:cubicBezTo>
                  <a:cubicBezTo>
                    <a:pt x="28782" y="29103"/>
                    <a:pt x="23661" y="31743"/>
                    <a:pt x="18422" y="31743"/>
                  </a:cubicBezTo>
                  <a:cubicBezTo>
                    <a:pt x="15648" y="31743"/>
                    <a:pt x="12840" y="31003"/>
                    <a:pt x="10307" y="29448"/>
                  </a:cubicBezTo>
                  <a:cubicBezTo>
                    <a:pt x="2991" y="24959"/>
                    <a:pt x="691" y="15355"/>
                    <a:pt x="5180" y="8040"/>
                  </a:cubicBezTo>
                  <a:cubicBezTo>
                    <a:pt x="7354" y="4495"/>
                    <a:pt x="10779" y="2010"/>
                    <a:pt x="14822" y="1042"/>
                  </a:cubicBezTo>
                  <a:cubicBezTo>
                    <a:pt x="16019" y="754"/>
                    <a:pt x="17246" y="608"/>
                    <a:pt x="18476" y="608"/>
                  </a:cubicBezTo>
                  <a:close/>
                  <a:moveTo>
                    <a:pt x="18478" y="1"/>
                  </a:moveTo>
                  <a:cubicBezTo>
                    <a:pt x="17214" y="1"/>
                    <a:pt x="15942" y="150"/>
                    <a:pt x="14681" y="452"/>
                  </a:cubicBezTo>
                  <a:cubicBezTo>
                    <a:pt x="10480" y="1458"/>
                    <a:pt x="6923" y="4041"/>
                    <a:pt x="4664" y="7722"/>
                  </a:cubicBezTo>
                  <a:cubicBezTo>
                    <a:pt x="1" y="15324"/>
                    <a:pt x="2391" y="25302"/>
                    <a:pt x="9991" y="29965"/>
                  </a:cubicBezTo>
                  <a:cubicBezTo>
                    <a:pt x="12524" y="31523"/>
                    <a:pt x="15440" y="32348"/>
                    <a:pt x="18415" y="32348"/>
                  </a:cubicBezTo>
                  <a:cubicBezTo>
                    <a:pt x="18417" y="32348"/>
                    <a:pt x="18419" y="32348"/>
                    <a:pt x="18422" y="32348"/>
                  </a:cubicBezTo>
                  <a:cubicBezTo>
                    <a:pt x="23864" y="32348"/>
                    <a:pt x="29185" y="29607"/>
                    <a:pt x="32234" y="24637"/>
                  </a:cubicBezTo>
                  <a:cubicBezTo>
                    <a:pt x="36897" y="17036"/>
                    <a:pt x="34506" y="7058"/>
                    <a:pt x="26906" y="2396"/>
                  </a:cubicBezTo>
                  <a:cubicBezTo>
                    <a:pt x="24328" y="813"/>
                    <a:pt x="21427" y="1"/>
                    <a:pt x="18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0"/>
            <p:cNvSpPr/>
            <p:nvPr/>
          </p:nvSpPr>
          <p:spPr>
            <a:xfrm>
              <a:off x="6052050" y="3688750"/>
              <a:ext cx="793475" cy="793450"/>
            </a:xfrm>
            <a:custGeom>
              <a:rect b="b" l="l" r="r" t="t"/>
              <a:pathLst>
                <a:path extrusionOk="0" h="31738" w="31739">
                  <a:moveTo>
                    <a:pt x="15870" y="0"/>
                  </a:moveTo>
                  <a:cubicBezTo>
                    <a:pt x="11661" y="0"/>
                    <a:pt x="7624" y="1671"/>
                    <a:pt x="4648" y="4648"/>
                  </a:cubicBezTo>
                  <a:cubicBezTo>
                    <a:pt x="1673" y="7624"/>
                    <a:pt x="0" y="11661"/>
                    <a:pt x="0" y="15868"/>
                  </a:cubicBezTo>
                  <a:cubicBezTo>
                    <a:pt x="0" y="20077"/>
                    <a:pt x="1673" y="24114"/>
                    <a:pt x="4648" y="27090"/>
                  </a:cubicBezTo>
                  <a:cubicBezTo>
                    <a:pt x="7624" y="30066"/>
                    <a:pt x="11661" y="31738"/>
                    <a:pt x="15870" y="31738"/>
                  </a:cubicBezTo>
                  <a:cubicBezTo>
                    <a:pt x="20078" y="31738"/>
                    <a:pt x="24115" y="30066"/>
                    <a:pt x="27090" y="27090"/>
                  </a:cubicBezTo>
                  <a:cubicBezTo>
                    <a:pt x="30067" y="24114"/>
                    <a:pt x="31738" y="20077"/>
                    <a:pt x="31738" y="15868"/>
                  </a:cubicBezTo>
                  <a:cubicBezTo>
                    <a:pt x="31738" y="11661"/>
                    <a:pt x="30067" y="7624"/>
                    <a:pt x="27090" y="4648"/>
                  </a:cubicBezTo>
                  <a:cubicBezTo>
                    <a:pt x="24115" y="1671"/>
                    <a:pt x="20078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6000750" y="3681150"/>
              <a:ext cx="866550" cy="808800"/>
            </a:xfrm>
            <a:custGeom>
              <a:rect b="b" l="l" r="r" t="t"/>
              <a:pathLst>
                <a:path extrusionOk="0" h="32352" w="34662">
                  <a:moveTo>
                    <a:pt x="17918" y="605"/>
                  </a:moveTo>
                  <a:cubicBezTo>
                    <a:pt x="24801" y="605"/>
                    <a:pt x="31114" y="5213"/>
                    <a:pt x="32965" y="12172"/>
                  </a:cubicBezTo>
                  <a:cubicBezTo>
                    <a:pt x="34034" y="16191"/>
                    <a:pt x="33472" y="20384"/>
                    <a:pt x="31387" y="23981"/>
                  </a:cubicBezTo>
                  <a:cubicBezTo>
                    <a:pt x="29303" y="27579"/>
                    <a:pt x="25941" y="30148"/>
                    <a:pt x="21923" y="31216"/>
                  </a:cubicBezTo>
                  <a:cubicBezTo>
                    <a:pt x="20587" y="31572"/>
                    <a:pt x="19245" y="31742"/>
                    <a:pt x="17924" y="31742"/>
                  </a:cubicBezTo>
                  <a:cubicBezTo>
                    <a:pt x="11042" y="31742"/>
                    <a:pt x="4729" y="27133"/>
                    <a:pt x="2878" y="20174"/>
                  </a:cubicBezTo>
                  <a:cubicBezTo>
                    <a:pt x="672" y="11879"/>
                    <a:pt x="5625" y="3336"/>
                    <a:pt x="13920" y="1130"/>
                  </a:cubicBezTo>
                  <a:cubicBezTo>
                    <a:pt x="15224" y="782"/>
                    <a:pt x="16568" y="605"/>
                    <a:pt x="17918" y="605"/>
                  </a:cubicBezTo>
                  <a:close/>
                  <a:moveTo>
                    <a:pt x="17914" y="0"/>
                  </a:moveTo>
                  <a:cubicBezTo>
                    <a:pt x="16543" y="0"/>
                    <a:pt x="15150" y="176"/>
                    <a:pt x="13764" y="544"/>
                  </a:cubicBezTo>
                  <a:cubicBezTo>
                    <a:pt x="5147" y="2836"/>
                    <a:pt x="0" y="11712"/>
                    <a:pt x="2292" y="20331"/>
                  </a:cubicBezTo>
                  <a:cubicBezTo>
                    <a:pt x="3403" y="24504"/>
                    <a:pt x="6073" y="27997"/>
                    <a:pt x="9809" y="30164"/>
                  </a:cubicBezTo>
                  <a:cubicBezTo>
                    <a:pt x="12308" y="31612"/>
                    <a:pt x="15083" y="32352"/>
                    <a:pt x="17895" y="32352"/>
                  </a:cubicBezTo>
                  <a:cubicBezTo>
                    <a:pt x="19308" y="32352"/>
                    <a:pt x="20714" y="32167"/>
                    <a:pt x="22079" y="31802"/>
                  </a:cubicBezTo>
                  <a:cubicBezTo>
                    <a:pt x="26253" y="30692"/>
                    <a:pt x="29745" y="28023"/>
                    <a:pt x="31912" y="24286"/>
                  </a:cubicBezTo>
                  <a:cubicBezTo>
                    <a:pt x="34079" y="20548"/>
                    <a:pt x="34661" y="16191"/>
                    <a:pt x="33551" y="12016"/>
                  </a:cubicBezTo>
                  <a:cubicBezTo>
                    <a:pt x="31626" y="4785"/>
                    <a:pt x="25068" y="0"/>
                    <a:pt x="17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6647425" y="3812950"/>
              <a:ext cx="147300" cy="413175"/>
            </a:xfrm>
            <a:custGeom>
              <a:rect b="b" l="l" r="r" t="t"/>
              <a:pathLst>
                <a:path extrusionOk="0" h="16527" w="5892">
                  <a:moveTo>
                    <a:pt x="0" y="0"/>
                  </a:moveTo>
                  <a:lnTo>
                    <a:pt x="4316" y="16526"/>
                  </a:lnTo>
                  <a:cubicBezTo>
                    <a:pt x="5613" y="13696"/>
                    <a:pt x="5892" y="10505"/>
                    <a:pt x="5106" y="7492"/>
                  </a:cubicBezTo>
                  <a:cubicBezTo>
                    <a:pt x="4320" y="4482"/>
                    <a:pt x="2516" y="18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6638825" y="3805375"/>
              <a:ext cx="163750" cy="428300"/>
            </a:xfrm>
            <a:custGeom>
              <a:rect b="b" l="l" r="r" t="t"/>
              <a:pathLst>
                <a:path extrusionOk="0" h="17132" w="6550">
                  <a:moveTo>
                    <a:pt x="344" y="0"/>
                  </a:moveTo>
                  <a:cubicBezTo>
                    <a:pt x="250" y="0"/>
                    <a:pt x="158" y="44"/>
                    <a:pt x="99" y="125"/>
                  </a:cubicBezTo>
                  <a:cubicBezTo>
                    <a:pt x="0" y="260"/>
                    <a:pt x="30" y="449"/>
                    <a:pt x="166" y="548"/>
                  </a:cubicBezTo>
                  <a:cubicBezTo>
                    <a:pt x="2598" y="2319"/>
                    <a:pt x="4366" y="4900"/>
                    <a:pt x="5142" y="7815"/>
                  </a:cubicBezTo>
                  <a:cubicBezTo>
                    <a:pt x="5928" y="10775"/>
                    <a:pt x="5660" y="13917"/>
                    <a:pt x="4384" y="16702"/>
                  </a:cubicBezTo>
                  <a:cubicBezTo>
                    <a:pt x="4291" y="16902"/>
                    <a:pt x="4438" y="17131"/>
                    <a:pt x="4660" y="17131"/>
                  </a:cubicBezTo>
                  <a:cubicBezTo>
                    <a:pt x="4777" y="17131"/>
                    <a:pt x="4885" y="17062"/>
                    <a:pt x="4935" y="16956"/>
                  </a:cubicBezTo>
                  <a:cubicBezTo>
                    <a:pt x="6269" y="14042"/>
                    <a:pt x="6549" y="10755"/>
                    <a:pt x="5726" y="7659"/>
                  </a:cubicBezTo>
                  <a:cubicBezTo>
                    <a:pt x="4916" y="4610"/>
                    <a:pt x="3067" y="1910"/>
                    <a:pt x="523" y="59"/>
                  </a:cubicBezTo>
                  <a:cubicBezTo>
                    <a:pt x="469" y="19"/>
                    <a:pt x="406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6075000" y="3748150"/>
              <a:ext cx="656725" cy="674650"/>
            </a:xfrm>
            <a:custGeom>
              <a:rect b="b" l="l" r="r" t="t"/>
              <a:pathLst>
                <a:path extrusionOk="0" h="26986" w="26269">
                  <a:moveTo>
                    <a:pt x="14959" y="1"/>
                  </a:moveTo>
                  <a:cubicBezTo>
                    <a:pt x="13793" y="1"/>
                    <a:pt x="12625" y="153"/>
                    <a:pt x="11484" y="458"/>
                  </a:cubicBezTo>
                  <a:cubicBezTo>
                    <a:pt x="4285" y="2372"/>
                    <a:pt x="1" y="9761"/>
                    <a:pt x="1915" y="16960"/>
                  </a:cubicBezTo>
                  <a:cubicBezTo>
                    <a:pt x="3522" y="22998"/>
                    <a:pt x="8978" y="26986"/>
                    <a:pt x="14944" y="26986"/>
                  </a:cubicBezTo>
                  <a:cubicBezTo>
                    <a:pt x="16091" y="26986"/>
                    <a:pt x="17257" y="26838"/>
                    <a:pt x="18419" y="26530"/>
                  </a:cubicBezTo>
                  <a:cubicBezTo>
                    <a:pt x="21784" y="25634"/>
                    <a:pt x="24512" y="23542"/>
                    <a:pt x="26269" y="20833"/>
                  </a:cubicBezTo>
                  <a:lnTo>
                    <a:pt x="20123" y="1034"/>
                  </a:lnTo>
                  <a:cubicBezTo>
                    <a:pt x="18476" y="347"/>
                    <a:pt x="16721" y="1"/>
                    <a:pt x="14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6066675" y="3740500"/>
              <a:ext cx="673775" cy="689825"/>
            </a:xfrm>
            <a:custGeom>
              <a:rect b="b" l="l" r="r" t="t"/>
              <a:pathLst>
                <a:path extrusionOk="0" h="27593" w="26951">
                  <a:moveTo>
                    <a:pt x="15304" y="0"/>
                  </a:moveTo>
                  <a:cubicBezTo>
                    <a:pt x="14114" y="0"/>
                    <a:pt x="12918" y="157"/>
                    <a:pt x="11739" y="471"/>
                  </a:cubicBezTo>
                  <a:cubicBezTo>
                    <a:pt x="4389" y="2426"/>
                    <a:pt x="0" y="9996"/>
                    <a:pt x="1955" y="17345"/>
                  </a:cubicBezTo>
                  <a:cubicBezTo>
                    <a:pt x="3596" y="23510"/>
                    <a:pt x="9187" y="27592"/>
                    <a:pt x="15286" y="27592"/>
                  </a:cubicBezTo>
                  <a:lnTo>
                    <a:pt x="15286" y="27592"/>
                  </a:lnTo>
                  <a:cubicBezTo>
                    <a:pt x="19959" y="27588"/>
                    <a:pt x="24311" y="25222"/>
                    <a:pt x="26856" y="21303"/>
                  </a:cubicBezTo>
                  <a:cubicBezTo>
                    <a:pt x="26951" y="21163"/>
                    <a:pt x="26912" y="20971"/>
                    <a:pt x="26768" y="20879"/>
                  </a:cubicBezTo>
                  <a:cubicBezTo>
                    <a:pt x="26718" y="20846"/>
                    <a:pt x="26661" y="20830"/>
                    <a:pt x="26605" y="20830"/>
                  </a:cubicBezTo>
                  <a:cubicBezTo>
                    <a:pt x="26503" y="20830"/>
                    <a:pt x="26403" y="20881"/>
                    <a:pt x="26346" y="20975"/>
                  </a:cubicBezTo>
                  <a:cubicBezTo>
                    <a:pt x="24569" y="23719"/>
                    <a:pt x="21834" y="25704"/>
                    <a:pt x="18673" y="26543"/>
                  </a:cubicBezTo>
                  <a:cubicBezTo>
                    <a:pt x="17542" y="26844"/>
                    <a:pt x="16406" y="26987"/>
                    <a:pt x="15287" y="26987"/>
                  </a:cubicBezTo>
                  <a:cubicBezTo>
                    <a:pt x="9456" y="26987"/>
                    <a:pt x="4109" y="23083"/>
                    <a:pt x="2541" y="17188"/>
                  </a:cubicBezTo>
                  <a:cubicBezTo>
                    <a:pt x="672" y="10163"/>
                    <a:pt x="4868" y="2925"/>
                    <a:pt x="11895" y="1056"/>
                  </a:cubicBezTo>
                  <a:cubicBezTo>
                    <a:pt x="13023" y="756"/>
                    <a:pt x="14166" y="606"/>
                    <a:pt x="15303" y="606"/>
                  </a:cubicBezTo>
                  <a:cubicBezTo>
                    <a:pt x="17017" y="606"/>
                    <a:pt x="18719" y="946"/>
                    <a:pt x="20339" y="1620"/>
                  </a:cubicBezTo>
                  <a:cubicBezTo>
                    <a:pt x="20377" y="1635"/>
                    <a:pt x="20415" y="1643"/>
                    <a:pt x="20454" y="1643"/>
                  </a:cubicBezTo>
                  <a:cubicBezTo>
                    <a:pt x="20572" y="1643"/>
                    <a:pt x="20685" y="1572"/>
                    <a:pt x="20734" y="1456"/>
                  </a:cubicBezTo>
                  <a:cubicBezTo>
                    <a:pt x="20797" y="1302"/>
                    <a:pt x="20726" y="1125"/>
                    <a:pt x="20572" y="1061"/>
                  </a:cubicBezTo>
                  <a:cubicBezTo>
                    <a:pt x="18877" y="356"/>
                    <a:pt x="17097" y="0"/>
                    <a:pt x="15304" y="0"/>
                  </a:cubicBezTo>
                  <a:close/>
                  <a:moveTo>
                    <a:pt x="15286" y="27592"/>
                  </a:moveTo>
                  <a:cubicBezTo>
                    <a:pt x="15286" y="27592"/>
                    <a:pt x="15286" y="27592"/>
                    <a:pt x="15286" y="27592"/>
                  </a:cubicBezTo>
                  <a:lnTo>
                    <a:pt x="15288" y="27592"/>
                  </a:lnTo>
                  <a:cubicBezTo>
                    <a:pt x="15287" y="27592"/>
                    <a:pt x="15287" y="27592"/>
                    <a:pt x="15286" y="27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6271025" y="3841550"/>
              <a:ext cx="328225" cy="505750"/>
            </a:xfrm>
            <a:custGeom>
              <a:rect b="b" l="l" r="r" t="t"/>
              <a:pathLst>
                <a:path extrusionOk="0" h="20230" w="13129">
                  <a:moveTo>
                    <a:pt x="4134" y="1"/>
                  </a:moveTo>
                  <a:cubicBezTo>
                    <a:pt x="4062" y="1"/>
                    <a:pt x="3989" y="9"/>
                    <a:pt x="3916" y="27"/>
                  </a:cubicBezTo>
                  <a:cubicBezTo>
                    <a:pt x="3694" y="82"/>
                    <a:pt x="3511" y="213"/>
                    <a:pt x="3370" y="420"/>
                  </a:cubicBezTo>
                  <a:cubicBezTo>
                    <a:pt x="3228" y="626"/>
                    <a:pt x="3196" y="875"/>
                    <a:pt x="3273" y="1165"/>
                  </a:cubicBezTo>
                  <a:lnTo>
                    <a:pt x="3982" y="3834"/>
                  </a:lnTo>
                  <a:lnTo>
                    <a:pt x="3982" y="3834"/>
                  </a:lnTo>
                  <a:cubicBezTo>
                    <a:pt x="2783" y="4222"/>
                    <a:pt x="1848" y="4780"/>
                    <a:pt x="1177" y="5508"/>
                  </a:cubicBezTo>
                  <a:cubicBezTo>
                    <a:pt x="283" y="6477"/>
                    <a:pt x="1" y="7586"/>
                    <a:pt x="333" y="8833"/>
                  </a:cubicBezTo>
                  <a:cubicBezTo>
                    <a:pt x="469" y="9345"/>
                    <a:pt x="654" y="9773"/>
                    <a:pt x="887" y="10119"/>
                  </a:cubicBezTo>
                  <a:cubicBezTo>
                    <a:pt x="1121" y="10464"/>
                    <a:pt x="1380" y="10737"/>
                    <a:pt x="1662" y="10942"/>
                  </a:cubicBezTo>
                  <a:cubicBezTo>
                    <a:pt x="1945" y="11145"/>
                    <a:pt x="2320" y="11301"/>
                    <a:pt x="2787" y="11410"/>
                  </a:cubicBezTo>
                  <a:cubicBezTo>
                    <a:pt x="3235" y="11516"/>
                    <a:pt x="3690" y="11587"/>
                    <a:pt x="4148" y="11624"/>
                  </a:cubicBezTo>
                  <a:cubicBezTo>
                    <a:pt x="4586" y="11658"/>
                    <a:pt x="5164" y="11681"/>
                    <a:pt x="5880" y="11692"/>
                  </a:cubicBezTo>
                  <a:lnTo>
                    <a:pt x="7774" y="11696"/>
                  </a:lnTo>
                  <a:cubicBezTo>
                    <a:pt x="7810" y="11695"/>
                    <a:pt x="7845" y="11694"/>
                    <a:pt x="7880" y="11694"/>
                  </a:cubicBezTo>
                  <a:cubicBezTo>
                    <a:pt x="8350" y="11694"/>
                    <a:pt x="8734" y="11760"/>
                    <a:pt x="9033" y="11888"/>
                  </a:cubicBezTo>
                  <a:cubicBezTo>
                    <a:pt x="9353" y="12028"/>
                    <a:pt x="9544" y="12209"/>
                    <a:pt x="9602" y="12430"/>
                  </a:cubicBezTo>
                  <a:cubicBezTo>
                    <a:pt x="9678" y="12711"/>
                    <a:pt x="9649" y="12968"/>
                    <a:pt x="9519" y="13200"/>
                  </a:cubicBezTo>
                  <a:cubicBezTo>
                    <a:pt x="9389" y="13431"/>
                    <a:pt x="9200" y="13616"/>
                    <a:pt x="8954" y="13754"/>
                  </a:cubicBezTo>
                  <a:cubicBezTo>
                    <a:pt x="8691" y="13902"/>
                    <a:pt x="8417" y="14027"/>
                    <a:pt x="8135" y="14131"/>
                  </a:cubicBezTo>
                  <a:cubicBezTo>
                    <a:pt x="7857" y="14236"/>
                    <a:pt x="7568" y="14311"/>
                    <a:pt x="7274" y="14352"/>
                  </a:cubicBezTo>
                  <a:cubicBezTo>
                    <a:pt x="6893" y="14437"/>
                    <a:pt x="6505" y="14480"/>
                    <a:pt x="6116" y="14482"/>
                  </a:cubicBezTo>
                  <a:cubicBezTo>
                    <a:pt x="6103" y="14482"/>
                    <a:pt x="6091" y="14482"/>
                    <a:pt x="6078" y="14482"/>
                  </a:cubicBezTo>
                  <a:cubicBezTo>
                    <a:pt x="5712" y="14482"/>
                    <a:pt x="5425" y="14464"/>
                    <a:pt x="5216" y="14426"/>
                  </a:cubicBezTo>
                  <a:cubicBezTo>
                    <a:pt x="5000" y="14389"/>
                    <a:pt x="4743" y="14333"/>
                    <a:pt x="4445" y="14261"/>
                  </a:cubicBezTo>
                  <a:cubicBezTo>
                    <a:pt x="4147" y="14189"/>
                    <a:pt x="3965" y="14149"/>
                    <a:pt x="3898" y="14140"/>
                  </a:cubicBezTo>
                  <a:cubicBezTo>
                    <a:pt x="3749" y="14111"/>
                    <a:pt x="3608" y="14096"/>
                    <a:pt x="3476" y="14096"/>
                  </a:cubicBezTo>
                  <a:cubicBezTo>
                    <a:pt x="3291" y="14096"/>
                    <a:pt x="3123" y="14124"/>
                    <a:pt x="2970" y="14180"/>
                  </a:cubicBezTo>
                  <a:cubicBezTo>
                    <a:pt x="2708" y="14278"/>
                    <a:pt x="2514" y="14443"/>
                    <a:pt x="2389" y="14678"/>
                  </a:cubicBezTo>
                  <a:cubicBezTo>
                    <a:pt x="2267" y="14904"/>
                    <a:pt x="2195" y="15156"/>
                    <a:pt x="2181" y="15412"/>
                  </a:cubicBezTo>
                  <a:cubicBezTo>
                    <a:pt x="2165" y="15667"/>
                    <a:pt x="2230" y="15914"/>
                    <a:pt x="2376" y="16149"/>
                  </a:cubicBezTo>
                  <a:cubicBezTo>
                    <a:pt x="2520" y="16385"/>
                    <a:pt x="2731" y="16558"/>
                    <a:pt x="3008" y="16668"/>
                  </a:cubicBezTo>
                  <a:cubicBezTo>
                    <a:pt x="3963" y="17015"/>
                    <a:pt x="4959" y="17189"/>
                    <a:pt x="5996" y="17189"/>
                  </a:cubicBezTo>
                  <a:cubicBezTo>
                    <a:pt x="6569" y="17189"/>
                    <a:pt x="7155" y="17136"/>
                    <a:pt x="7753" y="17030"/>
                  </a:cubicBezTo>
                  <a:lnTo>
                    <a:pt x="7753" y="17030"/>
                  </a:lnTo>
                  <a:lnTo>
                    <a:pt x="8416" y="19521"/>
                  </a:lnTo>
                  <a:cubicBezTo>
                    <a:pt x="8519" y="19905"/>
                    <a:pt x="8736" y="20133"/>
                    <a:pt x="9071" y="20205"/>
                  </a:cubicBezTo>
                  <a:cubicBezTo>
                    <a:pt x="9148" y="20221"/>
                    <a:pt x="9223" y="20229"/>
                    <a:pt x="9297" y="20229"/>
                  </a:cubicBezTo>
                  <a:cubicBezTo>
                    <a:pt x="9540" y="20229"/>
                    <a:pt x="9760" y="20138"/>
                    <a:pt x="9958" y="19955"/>
                  </a:cubicBezTo>
                  <a:cubicBezTo>
                    <a:pt x="10214" y="19718"/>
                    <a:pt x="10294" y="19415"/>
                    <a:pt x="10196" y="19048"/>
                  </a:cubicBezTo>
                  <a:lnTo>
                    <a:pt x="9536" y="16566"/>
                  </a:lnTo>
                  <a:lnTo>
                    <a:pt x="9536" y="16566"/>
                  </a:lnTo>
                  <a:cubicBezTo>
                    <a:pt x="10126" y="16352"/>
                    <a:pt x="10655" y="16086"/>
                    <a:pt x="11122" y="15769"/>
                  </a:cubicBezTo>
                  <a:cubicBezTo>
                    <a:pt x="11896" y="15243"/>
                    <a:pt x="12446" y="14580"/>
                    <a:pt x="12773" y="13781"/>
                  </a:cubicBezTo>
                  <a:cubicBezTo>
                    <a:pt x="13100" y="12980"/>
                    <a:pt x="13129" y="12108"/>
                    <a:pt x="12859" y="11164"/>
                  </a:cubicBezTo>
                  <a:cubicBezTo>
                    <a:pt x="12695" y="10578"/>
                    <a:pt x="12457" y="10095"/>
                    <a:pt x="12146" y="9716"/>
                  </a:cubicBezTo>
                  <a:cubicBezTo>
                    <a:pt x="11833" y="9337"/>
                    <a:pt x="11442" y="9051"/>
                    <a:pt x="10970" y="8855"/>
                  </a:cubicBezTo>
                  <a:cubicBezTo>
                    <a:pt x="10486" y="8659"/>
                    <a:pt x="9979" y="8528"/>
                    <a:pt x="9460" y="8469"/>
                  </a:cubicBezTo>
                  <a:cubicBezTo>
                    <a:pt x="8957" y="8408"/>
                    <a:pt x="8349" y="8377"/>
                    <a:pt x="7636" y="8377"/>
                  </a:cubicBezTo>
                  <a:cubicBezTo>
                    <a:pt x="7595" y="8377"/>
                    <a:pt x="7552" y="8377"/>
                    <a:pt x="7509" y="8377"/>
                  </a:cubicBezTo>
                  <a:lnTo>
                    <a:pt x="5638" y="8409"/>
                  </a:lnTo>
                  <a:cubicBezTo>
                    <a:pt x="5559" y="8411"/>
                    <a:pt x="5483" y="8413"/>
                    <a:pt x="5410" y="8413"/>
                  </a:cubicBezTo>
                  <a:cubicBezTo>
                    <a:pt x="4971" y="8413"/>
                    <a:pt x="4634" y="8365"/>
                    <a:pt x="4401" y="8271"/>
                  </a:cubicBezTo>
                  <a:cubicBezTo>
                    <a:pt x="4130" y="8160"/>
                    <a:pt x="3953" y="7952"/>
                    <a:pt x="3871" y="7644"/>
                  </a:cubicBezTo>
                  <a:cubicBezTo>
                    <a:pt x="3803" y="7388"/>
                    <a:pt x="3889" y="7145"/>
                    <a:pt x="4130" y="6916"/>
                  </a:cubicBezTo>
                  <a:cubicBezTo>
                    <a:pt x="4371" y="6687"/>
                    <a:pt x="4663" y="6520"/>
                    <a:pt x="5005" y="6416"/>
                  </a:cubicBezTo>
                  <a:cubicBezTo>
                    <a:pt x="5348" y="6312"/>
                    <a:pt x="5675" y="6227"/>
                    <a:pt x="5987" y="6162"/>
                  </a:cubicBezTo>
                  <a:cubicBezTo>
                    <a:pt x="6549" y="6077"/>
                    <a:pt x="7115" y="6035"/>
                    <a:pt x="7682" y="6035"/>
                  </a:cubicBezTo>
                  <a:cubicBezTo>
                    <a:pt x="8039" y="6035"/>
                    <a:pt x="8395" y="6052"/>
                    <a:pt x="8751" y="6085"/>
                  </a:cubicBezTo>
                  <a:cubicBezTo>
                    <a:pt x="8804" y="6089"/>
                    <a:pt x="8856" y="6090"/>
                    <a:pt x="8906" y="6090"/>
                  </a:cubicBezTo>
                  <a:cubicBezTo>
                    <a:pt x="9203" y="6090"/>
                    <a:pt x="9458" y="6035"/>
                    <a:pt x="9675" y="5923"/>
                  </a:cubicBezTo>
                  <a:cubicBezTo>
                    <a:pt x="9928" y="5791"/>
                    <a:pt x="10092" y="5598"/>
                    <a:pt x="10166" y="5346"/>
                  </a:cubicBezTo>
                  <a:cubicBezTo>
                    <a:pt x="10239" y="5101"/>
                    <a:pt x="10257" y="4843"/>
                    <a:pt x="10219" y="4592"/>
                  </a:cubicBezTo>
                  <a:cubicBezTo>
                    <a:pt x="10180" y="4340"/>
                    <a:pt x="10052" y="4107"/>
                    <a:pt x="9834" y="3891"/>
                  </a:cubicBezTo>
                  <a:cubicBezTo>
                    <a:pt x="9617" y="3675"/>
                    <a:pt x="9339" y="3538"/>
                    <a:pt x="9004" y="3481"/>
                  </a:cubicBezTo>
                  <a:cubicBezTo>
                    <a:pt x="8572" y="3403"/>
                    <a:pt x="8221" y="3351"/>
                    <a:pt x="7947" y="3323"/>
                  </a:cubicBezTo>
                  <a:cubicBezTo>
                    <a:pt x="7778" y="3305"/>
                    <a:pt x="7566" y="3297"/>
                    <a:pt x="7311" y="3297"/>
                  </a:cubicBezTo>
                  <a:cubicBezTo>
                    <a:pt x="7156" y="3297"/>
                    <a:pt x="6985" y="3300"/>
                    <a:pt x="6798" y="3306"/>
                  </a:cubicBezTo>
                  <a:cubicBezTo>
                    <a:pt x="6451" y="3319"/>
                    <a:pt x="6105" y="3354"/>
                    <a:pt x="5763" y="3408"/>
                  </a:cubicBezTo>
                  <a:lnTo>
                    <a:pt x="5763" y="3408"/>
                  </a:lnTo>
                  <a:lnTo>
                    <a:pt x="5040" y="695"/>
                  </a:lnTo>
                  <a:cubicBezTo>
                    <a:pt x="4969" y="422"/>
                    <a:pt x="4819" y="228"/>
                    <a:pt x="4591" y="116"/>
                  </a:cubicBezTo>
                  <a:cubicBezTo>
                    <a:pt x="4438" y="39"/>
                    <a:pt x="4286" y="1"/>
                    <a:pt x="4134" y="1"/>
                  </a:cubicBezTo>
                  <a:close/>
                </a:path>
              </a:pathLst>
            </a:custGeom>
            <a:solidFill>
              <a:srgbClr val="EF67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6113225" y="4300200"/>
              <a:ext cx="15200" cy="65200"/>
            </a:xfrm>
            <a:custGeom>
              <a:rect b="b" l="l" r="r" t="t"/>
              <a:pathLst>
                <a:path extrusionOk="0" h="2608" w="608">
                  <a:moveTo>
                    <a:pt x="304" y="0"/>
                  </a:moveTo>
                  <a:cubicBezTo>
                    <a:pt x="140" y="0"/>
                    <a:pt x="4" y="132"/>
                    <a:pt x="2" y="296"/>
                  </a:cubicBezTo>
                  <a:lnTo>
                    <a:pt x="2" y="2305"/>
                  </a:lnTo>
                  <a:cubicBezTo>
                    <a:pt x="0" y="2472"/>
                    <a:pt x="137" y="2607"/>
                    <a:pt x="304" y="2607"/>
                  </a:cubicBezTo>
                  <a:cubicBezTo>
                    <a:pt x="471" y="2607"/>
                    <a:pt x="607" y="2472"/>
                    <a:pt x="607" y="2305"/>
                  </a:cubicBezTo>
                  <a:lnTo>
                    <a:pt x="607" y="296"/>
                  </a:lnTo>
                  <a:cubicBezTo>
                    <a:pt x="603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6148625" y="4350075"/>
              <a:ext cx="15350" cy="68525"/>
            </a:xfrm>
            <a:custGeom>
              <a:rect b="b" l="l" r="r" t="t"/>
              <a:pathLst>
                <a:path extrusionOk="0" h="2741" w="614">
                  <a:moveTo>
                    <a:pt x="306" y="0"/>
                  </a:moveTo>
                  <a:cubicBezTo>
                    <a:pt x="137" y="0"/>
                    <a:pt x="0" y="140"/>
                    <a:pt x="4" y="310"/>
                  </a:cubicBezTo>
                  <a:lnTo>
                    <a:pt x="4" y="2437"/>
                  </a:lnTo>
                  <a:cubicBezTo>
                    <a:pt x="3" y="2605"/>
                    <a:pt x="139" y="2740"/>
                    <a:pt x="306" y="2740"/>
                  </a:cubicBezTo>
                  <a:cubicBezTo>
                    <a:pt x="474" y="2740"/>
                    <a:pt x="609" y="2605"/>
                    <a:pt x="609" y="2437"/>
                  </a:cubicBezTo>
                  <a:lnTo>
                    <a:pt x="609" y="310"/>
                  </a:lnTo>
                  <a:cubicBezTo>
                    <a:pt x="613" y="140"/>
                    <a:pt x="477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6219575" y="4409475"/>
              <a:ext cx="15200" cy="65250"/>
            </a:xfrm>
            <a:custGeom>
              <a:rect b="b" l="l" r="r" t="t"/>
              <a:pathLst>
                <a:path extrusionOk="0" h="2610" w="608">
                  <a:moveTo>
                    <a:pt x="304" y="1"/>
                  </a:moveTo>
                  <a:cubicBezTo>
                    <a:pt x="140" y="1"/>
                    <a:pt x="5" y="133"/>
                    <a:pt x="1" y="297"/>
                  </a:cubicBezTo>
                  <a:lnTo>
                    <a:pt x="1" y="2306"/>
                  </a:lnTo>
                  <a:cubicBezTo>
                    <a:pt x="1" y="2473"/>
                    <a:pt x="136" y="2609"/>
                    <a:pt x="304" y="2609"/>
                  </a:cubicBezTo>
                  <a:cubicBezTo>
                    <a:pt x="471" y="2609"/>
                    <a:pt x="608" y="2474"/>
                    <a:pt x="608" y="2306"/>
                  </a:cubicBezTo>
                  <a:lnTo>
                    <a:pt x="608" y="297"/>
                  </a:lnTo>
                  <a:cubicBezTo>
                    <a:pt x="604" y="133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6320050" y="4459725"/>
              <a:ext cx="15175" cy="59300"/>
            </a:xfrm>
            <a:custGeom>
              <a:rect b="b" l="l" r="r" t="t"/>
              <a:pathLst>
                <a:path extrusionOk="0" h="2372" w="607">
                  <a:moveTo>
                    <a:pt x="303" y="0"/>
                  </a:moveTo>
                  <a:cubicBezTo>
                    <a:pt x="139" y="0"/>
                    <a:pt x="5" y="132"/>
                    <a:pt x="1" y="296"/>
                  </a:cubicBezTo>
                  <a:lnTo>
                    <a:pt x="1" y="2068"/>
                  </a:lnTo>
                  <a:cubicBezTo>
                    <a:pt x="1" y="2235"/>
                    <a:pt x="136" y="2372"/>
                    <a:pt x="303" y="2372"/>
                  </a:cubicBezTo>
                  <a:cubicBezTo>
                    <a:pt x="471" y="2372"/>
                    <a:pt x="606" y="2235"/>
                    <a:pt x="606" y="2068"/>
                  </a:cubicBezTo>
                  <a:lnTo>
                    <a:pt x="606" y="296"/>
                  </a:lnTo>
                  <a:cubicBezTo>
                    <a:pt x="602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6429225" y="4480050"/>
              <a:ext cx="15375" cy="36025"/>
            </a:xfrm>
            <a:custGeom>
              <a:rect b="b" l="l" r="r" t="t"/>
              <a:pathLst>
                <a:path extrusionOk="0" h="1441" w="615">
                  <a:moveTo>
                    <a:pt x="308" y="0"/>
                  </a:moveTo>
                  <a:cubicBezTo>
                    <a:pt x="137" y="0"/>
                    <a:pt x="0" y="141"/>
                    <a:pt x="6" y="310"/>
                  </a:cubicBezTo>
                  <a:lnTo>
                    <a:pt x="6" y="1138"/>
                  </a:lnTo>
                  <a:cubicBezTo>
                    <a:pt x="4" y="1305"/>
                    <a:pt x="141" y="1440"/>
                    <a:pt x="308" y="1440"/>
                  </a:cubicBezTo>
                  <a:cubicBezTo>
                    <a:pt x="474" y="1440"/>
                    <a:pt x="611" y="1305"/>
                    <a:pt x="611" y="1138"/>
                  </a:cubicBezTo>
                  <a:lnTo>
                    <a:pt x="611" y="310"/>
                  </a:lnTo>
                  <a:cubicBezTo>
                    <a:pt x="615" y="141"/>
                    <a:pt x="478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6644975" y="4439050"/>
              <a:ext cx="15150" cy="47500"/>
            </a:xfrm>
            <a:custGeom>
              <a:rect b="b" l="l" r="r" t="t"/>
              <a:pathLst>
                <a:path extrusionOk="0" h="1900" w="606">
                  <a:moveTo>
                    <a:pt x="304" y="0"/>
                  </a:moveTo>
                  <a:cubicBezTo>
                    <a:pt x="139" y="0"/>
                    <a:pt x="4" y="132"/>
                    <a:pt x="0" y="296"/>
                  </a:cubicBezTo>
                  <a:lnTo>
                    <a:pt x="0" y="1596"/>
                  </a:lnTo>
                  <a:cubicBezTo>
                    <a:pt x="0" y="1764"/>
                    <a:pt x="136" y="1899"/>
                    <a:pt x="304" y="1899"/>
                  </a:cubicBezTo>
                  <a:cubicBezTo>
                    <a:pt x="471" y="1899"/>
                    <a:pt x="606" y="1762"/>
                    <a:pt x="606" y="1596"/>
                  </a:cubicBezTo>
                  <a:lnTo>
                    <a:pt x="606" y="296"/>
                  </a:lnTo>
                  <a:cubicBezTo>
                    <a:pt x="602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6692250" y="4388650"/>
              <a:ext cx="15150" cy="65400"/>
            </a:xfrm>
            <a:custGeom>
              <a:rect b="b" l="l" r="r" t="t"/>
              <a:pathLst>
                <a:path extrusionOk="0" h="2616" w="606">
                  <a:moveTo>
                    <a:pt x="304" y="1"/>
                  </a:moveTo>
                  <a:cubicBezTo>
                    <a:pt x="136" y="1"/>
                    <a:pt x="0" y="136"/>
                    <a:pt x="0" y="303"/>
                  </a:cubicBezTo>
                  <a:lnTo>
                    <a:pt x="0" y="2312"/>
                  </a:lnTo>
                  <a:cubicBezTo>
                    <a:pt x="0" y="2480"/>
                    <a:pt x="136" y="2616"/>
                    <a:pt x="304" y="2616"/>
                  </a:cubicBezTo>
                  <a:cubicBezTo>
                    <a:pt x="470" y="2616"/>
                    <a:pt x="606" y="2480"/>
                    <a:pt x="606" y="2312"/>
                  </a:cubicBezTo>
                  <a:lnTo>
                    <a:pt x="606" y="303"/>
                  </a:lnTo>
                  <a:cubicBezTo>
                    <a:pt x="606" y="136"/>
                    <a:pt x="47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5411225" y="4030375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0"/>
                  </a:moveTo>
                  <a:cubicBezTo>
                    <a:pt x="11661" y="0"/>
                    <a:pt x="7624" y="1671"/>
                    <a:pt x="4649" y="4648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8"/>
                    <a:pt x="1673" y="24114"/>
                    <a:pt x="4649" y="27090"/>
                  </a:cubicBezTo>
                  <a:cubicBezTo>
                    <a:pt x="7624" y="30067"/>
                    <a:pt x="11661" y="31739"/>
                    <a:pt x="15870" y="31739"/>
                  </a:cubicBezTo>
                  <a:cubicBezTo>
                    <a:pt x="20079" y="31739"/>
                    <a:pt x="24115" y="30067"/>
                    <a:pt x="27092" y="27090"/>
                  </a:cubicBezTo>
                  <a:cubicBezTo>
                    <a:pt x="30068" y="24114"/>
                    <a:pt x="31740" y="20078"/>
                    <a:pt x="31740" y="15870"/>
                  </a:cubicBezTo>
                  <a:cubicBezTo>
                    <a:pt x="31740" y="11661"/>
                    <a:pt x="30068" y="7624"/>
                    <a:pt x="27092" y="4648"/>
                  </a:cubicBezTo>
                  <a:cubicBezTo>
                    <a:pt x="24115" y="1671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389625" y="4022600"/>
              <a:ext cx="879575" cy="808975"/>
            </a:xfrm>
            <a:custGeom>
              <a:rect b="b" l="l" r="r" t="t"/>
              <a:pathLst>
                <a:path extrusionOk="0" h="32359" w="35183">
                  <a:moveTo>
                    <a:pt x="16763" y="607"/>
                  </a:moveTo>
                  <a:cubicBezTo>
                    <a:pt x="19602" y="607"/>
                    <a:pt x="22395" y="1389"/>
                    <a:pt x="24875" y="2912"/>
                  </a:cubicBezTo>
                  <a:cubicBezTo>
                    <a:pt x="32191" y="7401"/>
                    <a:pt x="34491" y="17005"/>
                    <a:pt x="30003" y="24320"/>
                  </a:cubicBezTo>
                  <a:cubicBezTo>
                    <a:pt x="27828" y="27865"/>
                    <a:pt x="24405" y="30348"/>
                    <a:pt x="20360" y="31318"/>
                  </a:cubicBezTo>
                  <a:cubicBezTo>
                    <a:pt x="19146" y="31609"/>
                    <a:pt x="17921" y="31753"/>
                    <a:pt x="16704" y="31753"/>
                  </a:cubicBezTo>
                  <a:cubicBezTo>
                    <a:pt x="13866" y="31753"/>
                    <a:pt x="11075" y="30971"/>
                    <a:pt x="8594" y="29449"/>
                  </a:cubicBezTo>
                  <a:cubicBezTo>
                    <a:pt x="5049" y="27275"/>
                    <a:pt x="2564" y="23850"/>
                    <a:pt x="1595" y="19806"/>
                  </a:cubicBezTo>
                  <a:cubicBezTo>
                    <a:pt x="627" y="15762"/>
                    <a:pt x="1291" y="11585"/>
                    <a:pt x="3465" y="8040"/>
                  </a:cubicBezTo>
                  <a:cubicBezTo>
                    <a:pt x="5640" y="4495"/>
                    <a:pt x="9065" y="2010"/>
                    <a:pt x="13108" y="1042"/>
                  </a:cubicBezTo>
                  <a:cubicBezTo>
                    <a:pt x="14304" y="754"/>
                    <a:pt x="15532" y="608"/>
                    <a:pt x="16763" y="607"/>
                  </a:cubicBezTo>
                  <a:close/>
                  <a:moveTo>
                    <a:pt x="16766" y="0"/>
                  </a:moveTo>
                  <a:cubicBezTo>
                    <a:pt x="15501" y="0"/>
                    <a:pt x="14228" y="150"/>
                    <a:pt x="12967" y="452"/>
                  </a:cubicBezTo>
                  <a:cubicBezTo>
                    <a:pt x="8766" y="1458"/>
                    <a:pt x="5209" y="4039"/>
                    <a:pt x="2950" y="7722"/>
                  </a:cubicBezTo>
                  <a:cubicBezTo>
                    <a:pt x="690" y="11405"/>
                    <a:pt x="0" y="15747"/>
                    <a:pt x="1007" y="19948"/>
                  </a:cubicBezTo>
                  <a:cubicBezTo>
                    <a:pt x="2012" y="24148"/>
                    <a:pt x="4595" y="27706"/>
                    <a:pt x="8276" y="29965"/>
                  </a:cubicBezTo>
                  <a:cubicBezTo>
                    <a:pt x="10855" y="31546"/>
                    <a:pt x="13755" y="32359"/>
                    <a:pt x="16704" y="32359"/>
                  </a:cubicBezTo>
                  <a:cubicBezTo>
                    <a:pt x="17983" y="32357"/>
                    <a:pt x="19258" y="32206"/>
                    <a:pt x="20502" y="31907"/>
                  </a:cubicBezTo>
                  <a:cubicBezTo>
                    <a:pt x="24703" y="30900"/>
                    <a:pt x="28261" y="28319"/>
                    <a:pt x="30519" y="24636"/>
                  </a:cubicBezTo>
                  <a:cubicBezTo>
                    <a:pt x="35182" y="17036"/>
                    <a:pt x="32793" y="7058"/>
                    <a:pt x="25193" y="2395"/>
                  </a:cubicBezTo>
                  <a:cubicBezTo>
                    <a:pt x="22615" y="812"/>
                    <a:pt x="19715" y="0"/>
                    <a:pt x="16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5411225" y="3977300"/>
              <a:ext cx="793500" cy="793500"/>
            </a:xfrm>
            <a:custGeom>
              <a:rect b="b" l="l" r="r" t="t"/>
              <a:pathLst>
                <a:path extrusionOk="0" h="31740" w="31740">
                  <a:moveTo>
                    <a:pt x="15870" y="0"/>
                  </a:moveTo>
                  <a:cubicBezTo>
                    <a:pt x="11661" y="0"/>
                    <a:pt x="7624" y="1672"/>
                    <a:pt x="4649" y="4648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9"/>
                    <a:pt x="1673" y="24115"/>
                    <a:pt x="4649" y="27090"/>
                  </a:cubicBezTo>
                  <a:cubicBezTo>
                    <a:pt x="7624" y="30067"/>
                    <a:pt x="11661" y="31739"/>
                    <a:pt x="15870" y="31739"/>
                  </a:cubicBezTo>
                  <a:cubicBezTo>
                    <a:pt x="20079" y="31739"/>
                    <a:pt x="24115" y="30067"/>
                    <a:pt x="27092" y="27090"/>
                  </a:cubicBezTo>
                  <a:cubicBezTo>
                    <a:pt x="30068" y="24115"/>
                    <a:pt x="31740" y="20079"/>
                    <a:pt x="31740" y="15870"/>
                  </a:cubicBezTo>
                  <a:cubicBezTo>
                    <a:pt x="31740" y="11661"/>
                    <a:pt x="30068" y="7624"/>
                    <a:pt x="27092" y="4648"/>
                  </a:cubicBezTo>
                  <a:cubicBezTo>
                    <a:pt x="24115" y="1672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5389625" y="3969800"/>
              <a:ext cx="879575" cy="808700"/>
            </a:xfrm>
            <a:custGeom>
              <a:rect b="b" l="l" r="r" t="t"/>
              <a:pathLst>
                <a:path extrusionOk="0" h="32348" w="35183">
                  <a:moveTo>
                    <a:pt x="16759" y="606"/>
                  </a:moveTo>
                  <a:cubicBezTo>
                    <a:pt x="19625" y="606"/>
                    <a:pt x="22434" y="1401"/>
                    <a:pt x="24875" y="2901"/>
                  </a:cubicBezTo>
                  <a:cubicBezTo>
                    <a:pt x="32191" y="7391"/>
                    <a:pt x="34491" y="16994"/>
                    <a:pt x="30003" y="24310"/>
                  </a:cubicBezTo>
                  <a:cubicBezTo>
                    <a:pt x="27828" y="27855"/>
                    <a:pt x="24405" y="30340"/>
                    <a:pt x="20360" y="31309"/>
                  </a:cubicBezTo>
                  <a:cubicBezTo>
                    <a:pt x="19146" y="31599"/>
                    <a:pt x="17921" y="31743"/>
                    <a:pt x="16704" y="31743"/>
                  </a:cubicBezTo>
                  <a:cubicBezTo>
                    <a:pt x="13866" y="31743"/>
                    <a:pt x="11075" y="30961"/>
                    <a:pt x="8594" y="29439"/>
                  </a:cubicBezTo>
                  <a:cubicBezTo>
                    <a:pt x="5049" y="27264"/>
                    <a:pt x="2564" y="23840"/>
                    <a:pt x="1595" y="19797"/>
                  </a:cubicBezTo>
                  <a:cubicBezTo>
                    <a:pt x="628" y="15753"/>
                    <a:pt x="1292" y="11574"/>
                    <a:pt x="3465" y="8029"/>
                  </a:cubicBezTo>
                  <a:cubicBezTo>
                    <a:pt x="6401" y="3246"/>
                    <a:pt x="11521" y="606"/>
                    <a:pt x="16759" y="606"/>
                  </a:cubicBezTo>
                  <a:close/>
                  <a:moveTo>
                    <a:pt x="16761" y="0"/>
                  </a:moveTo>
                  <a:cubicBezTo>
                    <a:pt x="11319" y="0"/>
                    <a:pt x="5999" y="2742"/>
                    <a:pt x="2950" y="7712"/>
                  </a:cubicBezTo>
                  <a:cubicBezTo>
                    <a:pt x="690" y="11394"/>
                    <a:pt x="0" y="15735"/>
                    <a:pt x="1007" y="19936"/>
                  </a:cubicBezTo>
                  <a:cubicBezTo>
                    <a:pt x="2012" y="24137"/>
                    <a:pt x="4595" y="27695"/>
                    <a:pt x="8276" y="29954"/>
                  </a:cubicBezTo>
                  <a:cubicBezTo>
                    <a:pt x="10855" y="31535"/>
                    <a:pt x="13755" y="32348"/>
                    <a:pt x="16704" y="32348"/>
                  </a:cubicBezTo>
                  <a:cubicBezTo>
                    <a:pt x="17983" y="32347"/>
                    <a:pt x="19258" y="32196"/>
                    <a:pt x="20502" y="31896"/>
                  </a:cubicBezTo>
                  <a:cubicBezTo>
                    <a:pt x="24703" y="30891"/>
                    <a:pt x="28259" y="28308"/>
                    <a:pt x="30519" y="24627"/>
                  </a:cubicBezTo>
                  <a:cubicBezTo>
                    <a:pt x="35182" y="17025"/>
                    <a:pt x="32791" y="7047"/>
                    <a:pt x="25191" y="2384"/>
                  </a:cubicBezTo>
                  <a:cubicBezTo>
                    <a:pt x="22560" y="769"/>
                    <a:pt x="19643" y="0"/>
                    <a:pt x="16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5951900" y="4069050"/>
              <a:ext cx="240925" cy="604575"/>
            </a:xfrm>
            <a:custGeom>
              <a:rect b="b" l="l" r="r" t="t"/>
              <a:pathLst>
                <a:path extrusionOk="0" h="24183" w="9637">
                  <a:moveTo>
                    <a:pt x="1" y="0"/>
                  </a:moveTo>
                  <a:lnTo>
                    <a:pt x="443" y="24182"/>
                  </a:lnTo>
                  <a:cubicBezTo>
                    <a:pt x="2627" y="23054"/>
                    <a:pt x="4460" y="21350"/>
                    <a:pt x="5741" y="19254"/>
                  </a:cubicBezTo>
                  <a:cubicBezTo>
                    <a:pt x="9636" y="12903"/>
                    <a:pt x="7648" y="4597"/>
                    <a:pt x="1296" y="702"/>
                  </a:cubicBezTo>
                  <a:cubicBezTo>
                    <a:pt x="877" y="444"/>
                    <a:pt x="445" y="2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5943275" y="4061450"/>
              <a:ext cx="221475" cy="619725"/>
            </a:xfrm>
            <a:custGeom>
              <a:rect b="b" l="l" r="r" t="t"/>
              <a:pathLst>
                <a:path extrusionOk="0" h="24789" w="8859">
                  <a:moveTo>
                    <a:pt x="346" y="0"/>
                  </a:moveTo>
                  <a:cubicBezTo>
                    <a:pt x="233" y="0"/>
                    <a:pt x="124" y="65"/>
                    <a:pt x="72" y="174"/>
                  </a:cubicBezTo>
                  <a:cubicBezTo>
                    <a:pt x="1" y="325"/>
                    <a:pt x="64" y="506"/>
                    <a:pt x="217" y="576"/>
                  </a:cubicBezTo>
                  <a:cubicBezTo>
                    <a:pt x="650" y="783"/>
                    <a:pt x="1074" y="1013"/>
                    <a:pt x="1484" y="1264"/>
                  </a:cubicBezTo>
                  <a:cubicBezTo>
                    <a:pt x="4486" y="3105"/>
                    <a:pt x="6591" y="6007"/>
                    <a:pt x="7412" y="9432"/>
                  </a:cubicBezTo>
                  <a:cubicBezTo>
                    <a:pt x="8232" y="12857"/>
                    <a:pt x="7670" y="16396"/>
                    <a:pt x="5828" y="19399"/>
                  </a:cubicBezTo>
                  <a:cubicBezTo>
                    <a:pt x="4573" y="21447"/>
                    <a:pt x="2782" y="23112"/>
                    <a:pt x="650" y="24216"/>
                  </a:cubicBezTo>
                  <a:cubicBezTo>
                    <a:pt x="525" y="24280"/>
                    <a:pt x="462" y="24421"/>
                    <a:pt x="494" y="24556"/>
                  </a:cubicBezTo>
                  <a:cubicBezTo>
                    <a:pt x="527" y="24693"/>
                    <a:pt x="649" y="24788"/>
                    <a:pt x="788" y="24788"/>
                  </a:cubicBezTo>
                  <a:cubicBezTo>
                    <a:pt x="837" y="24788"/>
                    <a:pt x="885" y="24776"/>
                    <a:pt x="928" y="24754"/>
                  </a:cubicBezTo>
                  <a:cubicBezTo>
                    <a:pt x="3159" y="23600"/>
                    <a:pt x="5031" y="21858"/>
                    <a:pt x="6344" y="19716"/>
                  </a:cubicBezTo>
                  <a:cubicBezTo>
                    <a:pt x="8270" y="16576"/>
                    <a:pt x="8859" y="12872"/>
                    <a:pt x="8000" y="9291"/>
                  </a:cubicBezTo>
                  <a:cubicBezTo>
                    <a:pt x="7142" y="5709"/>
                    <a:pt x="4941" y="2674"/>
                    <a:pt x="1800" y="748"/>
                  </a:cubicBezTo>
                  <a:cubicBezTo>
                    <a:pt x="1372" y="485"/>
                    <a:pt x="929" y="244"/>
                    <a:pt x="476" y="29"/>
                  </a:cubicBezTo>
                  <a:cubicBezTo>
                    <a:pt x="434" y="10"/>
                    <a:pt x="390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5804475" y="4695475"/>
              <a:ext cx="105525" cy="15850"/>
            </a:xfrm>
            <a:custGeom>
              <a:rect b="b" l="l" r="r" t="t"/>
              <a:pathLst>
                <a:path extrusionOk="0" h="634" w="4221">
                  <a:moveTo>
                    <a:pt x="4220" y="0"/>
                  </a:moveTo>
                  <a:lnTo>
                    <a:pt x="1" y="633"/>
                  </a:lnTo>
                  <a:cubicBezTo>
                    <a:pt x="42" y="633"/>
                    <a:pt x="83" y="634"/>
                    <a:pt x="124" y="634"/>
                  </a:cubicBezTo>
                  <a:cubicBezTo>
                    <a:pt x="1514" y="634"/>
                    <a:pt x="2895" y="42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5797025" y="4687900"/>
              <a:ext cx="121475" cy="31000"/>
            </a:xfrm>
            <a:custGeom>
              <a:rect b="b" l="l" r="r" t="t"/>
              <a:pathLst>
                <a:path extrusionOk="0" h="1240" w="4859">
                  <a:moveTo>
                    <a:pt x="4519" y="1"/>
                  </a:moveTo>
                  <a:cubicBezTo>
                    <a:pt x="4489" y="1"/>
                    <a:pt x="4458" y="6"/>
                    <a:pt x="4427" y="15"/>
                  </a:cubicBezTo>
                  <a:cubicBezTo>
                    <a:pt x="3134" y="426"/>
                    <a:pt x="1785" y="634"/>
                    <a:pt x="428" y="634"/>
                  </a:cubicBezTo>
                  <a:lnTo>
                    <a:pt x="299" y="634"/>
                  </a:lnTo>
                  <a:cubicBezTo>
                    <a:pt x="134" y="637"/>
                    <a:pt x="2" y="771"/>
                    <a:pt x="1" y="935"/>
                  </a:cubicBezTo>
                  <a:cubicBezTo>
                    <a:pt x="1" y="1100"/>
                    <a:pt x="131" y="1234"/>
                    <a:pt x="295" y="1239"/>
                  </a:cubicBezTo>
                  <a:lnTo>
                    <a:pt x="428" y="1239"/>
                  </a:lnTo>
                  <a:cubicBezTo>
                    <a:pt x="1846" y="1239"/>
                    <a:pt x="3258" y="1022"/>
                    <a:pt x="4611" y="592"/>
                  </a:cubicBezTo>
                  <a:cubicBezTo>
                    <a:pt x="4770" y="541"/>
                    <a:pt x="4858" y="371"/>
                    <a:pt x="4807" y="212"/>
                  </a:cubicBezTo>
                  <a:cubicBezTo>
                    <a:pt x="4766" y="83"/>
                    <a:pt x="4647" y="1"/>
                    <a:pt x="4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5631600" y="4661475"/>
              <a:ext cx="124425" cy="45875"/>
            </a:xfrm>
            <a:custGeom>
              <a:rect b="b" l="l" r="r" t="t"/>
              <a:pathLst>
                <a:path extrusionOk="0" h="1835" w="4977">
                  <a:moveTo>
                    <a:pt x="1" y="1"/>
                  </a:moveTo>
                  <a:lnTo>
                    <a:pt x="1" y="1"/>
                  </a:lnTo>
                  <a:cubicBezTo>
                    <a:pt x="1522" y="936"/>
                    <a:pt x="3212" y="1559"/>
                    <a:pt x="4977" y="18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5623050" y="4653925"/>
              <a:ext cx="140825" cy="61000"/>
            </a:xfrm>
            <a:custGeom>
              <a:rect b="b" l="l" r="r" t="t"/>
              <a:pathLst>
                <a:path extrusionOk="0" h="2440" w="5633">
                  <a:moveTo>
                    <a:pt x="344" y="1"/>
                  </a:moveTo>
                  <a:cubicBezTo>
                    <a:pt x="243" y="1"/>
                    <a:pt x="144" y="52"/>
                    <a:pt x="88" y="145"/>
                  </a:cubicBezTo>
                  <a:cubicBezTo>
                    <a:pt x="0" y="287"/>
                    <a:pt x="43" y="472"/>
                    <a:pt x="184" y="560"/>
                  </a:cubicBezTo>
                  <a:cubicBezTo>
                    <a:pt x="1739" y="1518"/>
                    <a:pt x="3468" y="2154"/>
                    <a:pt x="5272" y="2436"/>
                  </a:cubicBezTo>
                  <a:cubicBezTo>
                    <a:pt x="5288" y="2438"/>
                    <a:pt x="5303" y="2440"/>
                    <a:pt x="5320" y="2440"/>
                  </a:cubicBezTo>
                  <a:cubicBezTo>
                    <a:pt x="5478" y="2438"/>
                    <a:pt x="5609" y="2317"/>
                    <a:pt x="5621" y="2160"/>
                  </a:cubicBezTo>
                  <a:cubicBezTo>
                    <a:pt x="5633" y="2002"/>
                    <a:pt x="5522" y="1861"/>
                    <a:pt x="5366" y="1837"/>
                  </a:cubicBezTo>
                  <a:cubicBezTo>
                    <a:pt x="3642" y="1568"/>
                    <a:pt x="1988" y="959"/>
                    <a:pt x="502" y="45"/>
                  </a:cubicBezTo>
                  <a:cubicBezTo>
                    <a:pt x="452" y="15"/>
                    <a:pt x="398" y="1"/>
                    <a:pt x="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5442950" y="4036750"/>
              <a:ext cx="459775" cy="552975"/>
            </a:xfrm>
            <a:custGeom>
              <a:rect b="b" l="l" r="r" t="t"/>
              <a:pathLst>
                <a:path extrusionOk="0" h="22119" w="18391">
                  <a:moveTo>
                    <a:pt x="14614" y="0"/>
                  </a:moveTo>
                  <a:cubicBezTo>
                    <a:pt x="10078" y="0"/>
                    <a:pt x="5649" y="2288"/>
                    <a:pt x="3104" y="6437"/>
                  </a:cubicBezTo>
                  <a:cubicBezTo>
                    <a:pt x="0" y="11495"/>
                    <a:pt x="632" y="17796"/>
                    <a:pt x="4226" y="22118"/>
                  </a:cubicBezTo>
                  <a:lnTo>
                    <a:pt x="18391" y="542"/>
                  </a:lnTo>
                  <a:cubicBezTo>
                    <a:pt x="17149" y="178"/>
                    <a:pt x="15877" y="0"/>
                    <a:pt x="14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5436700" y="4029175"/>
              <a:ext cx="474300" cy="568125"/>
            </a:xfrm>
            <a:custGeom>
              <a:rect b="b" l="l" r="r" t="t"/>
              <a:pathLst>
                <a:path extrusionOk="0" h="22725" w="18972">
                  <a:moveTo>
                    <a:pt x="14869" y="0"/>
                  </a:moveTo>
                  <a:cubicBezTo>
                    <a:pt x="10164" y="0"/>
                    <a:pt x="5647" y="2421"/>
                    <a:pt x="3096" y="6582"/>
                  </a:cubicBezTo>
                  <a:cubicBezTo>
                    <a:pt x="0" y="11627"/>
                    <a:pt x="463" y="18069"/>
                    <a:pt x="4243" y="22615"/>
                  </a:cubicBezTo>
                  <a:cubicBezTo>
                    <a:pt x="4300" y="22684"/>
                    <a:pt x="4386" y="22725"/>
                    <a:pt x="4476" y="22725"/>
                  </a:cubicBezTo>
                  <a:lnTo>
                    <a:pt x="4477" y="22725"/>
                  </a:lnTo>
                  <a:cubicBezTo>
                    <a:pt x="4734" y="22725"/>
                    <a:pt x="4875" y="22425"/>
                    <a:pt x="4711" y="22228"/>
                  </a:cubicBezTo>
                  <a:cubicBezTo>
                    <a:pt x="1095" y="17881"/>
                    <a:pt x="654" y="11722"/>
                    <a:pt x="3611" y="6899"/>
                  </a:cubicBezTo>
                  <a:cubicBezTo>
                    <a:pt x="6052" y="2921"/>
                    <a:pt x="10370" y="605"/>
                    <a:pt x="14869" y="605"/>
                  </a:cubicBezTo>
                  <a:cubicBezTo>
                    <a:pt x="16095" y="605"/>
                    <a:pt x="17336" y="778"/>
                    <a:pt x="18555" y="1135"/>
                  </a:cubicBezTo>
                  <a:cubicBezTo>
                    <a:pt x="18582" y="1143"/>
                    <a:pt x="18609" y="1147"/>
                    <a:pt x="18636" y="1147"/>
                  </a:cubicBezTo>
                  <a:cubicBezTo>
                    <a:pt x="18767" y="1147"/>
                    <a:pt x="18887" y="1060"/>
                    <a:pt x="18926" y="928"/>
                  </a:cubicBezTo>
                  <a:cubicBezTo>
                    <a:pt x="18972" y="771"/>
                    <a:pt x="18883" y="604"/>
                    <a:pt x="18726" y="555"/>
                  </a:cubicBezTo>
                  <a:cubicBezTo>
                    <a:pt x="17450" y="180"/>
                    <a:pt x="16152" y="0"/>
                    <a:pt x="14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5608850" y="4144975"/>
              <a:ext cx="352525" cy="456450"/>
            </a:xfrm>
            <a:custGeom>
              <a:rect b="b" l="l" r="r" t="t"/>
              <a:pathLst>
                <a:path extrusionOk="0" h="18258" w="14101">
                  <a:moveTo>
                    <a:pt x="12328" y="1"/>
                  </a:moveTo>
                  <a:cubicBezTo>
                    <a:pt x="12271" y="1"/>
                    <a:pt x="12212" y="6"/>
                    <a:pt x="12152" y="16"/>
                  </a:cubicBezTo>
                  <a:cubicBezTo>
                    <a:pt x="11905" y="56"/>
                    <a:pt x="11702" y="204"/>
                    <a:pt x="11545" y="460"/>
                  </a:cubicBezTo>
                  <a:lnTo>
                    <a:pt x="10101" y="2812"/>
                  </a:lnTo>
                  <a:lnTo>
                    <a:pt x="10101" y="2812"/>
                  </a:lnTo>
                  <a:cubicBezTo>
                    <a:pt x="9021" y="2227"/>
                    <a:pt x="7998" y="1935"/>
                    <a:pt x="7030" y="1935"/>
                  </a:cubicBezTo>
                  <a:cubicBezTo>
                    <a:pt x="7005" y="1935"/>
                    <a:pt x="6980" y="1935"/>
                    <a:pt x="6955" y="1935"/>
                  </a:cubicBezTo>
                  <a:cubicBezTo>
                    <a:pt x="5637" y="1955"/>
                    <a:pt x="4639" y="2515"/>
                    <a:pt x="3965" y="3615"/>
                  </a:cubicBezTo>
                  <a:cubicBezTo>
                    <a:pt x="3687" y="4067"/>
                    <a:pt x="3505" y="4497"/>
                    <a:pt x="3415" y="4903"/>
                  </a:cubicBezTo>
                  <a:cubicBezTo>
                    <a:pt x="3327" y="5309"/>
                    <a:pt x="3306" y="5686"/>
                    <a:pt x="3354" y="6031"/>
                  </a:cubicBezTo>
                  <a:cubicBezTo>
                    <a:pt x="3401" y="6377"/>
                    <a:pt x="3547" y="6756"/>
                    <a:pt x="3790" y="7170"/>
                  </a:cubicBezTo>
                  <a:cubicBezTo>
                    <a:pt x="4021" y="7568"/>
                    <a:pt x="4283" y="7947"/>
                    <a:pt x="4572" y="8303"/>
                  </a:cubicBezTo>
                  <a:cubicBezTo>
                    <a:pt x="4849" y="8646"/>
                    <a:pt x="5231" y="9079"/>
                    <a:pt x="5716" y="9606"/>
                  </a:cubicBezTo>
                  <a:lnTo>
                    <a:pt x="7019" y="10981"/>
                  </a:lnTo>
                  <a:cubicBezTo>
                    <a:pt x="7383" y="11349"/>
                    <a:pt x="7627" y="11697"/>
                    <a:pt x="7747" y="12025"/>
                  </a:cubicBezTo>
                  <a:cubicBezTo>
                    <a:pt x="7866" y="12353"/>
                    <a:pt x="7866" y="12615"/>
                    <a:pt x="7747" y="12810"/>
                  </a:cubicBezTo>
                  <a:cubicBezTo>
                    <a:pt x="7594" y="13059"/>
                    <a:pt x="7390" y="13217"/>
                    <a:pt x="7132" y="13281"/>
                  </a:cubicBezTo>
                  <a:cubicBezTo>
                    <a:pt x="7019" y="13309"/>
                    <a:pt x="6904" y="13323"/>
                    <a:pt x="6789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5"/>
                    <a:pt x="5772" y="13053"/>
                    <a:pt x="5503" y="12920"/>
                  </a:cubicBezTo>
                  <a:cubicBezTo>
                    <a:pt x="5234" y="12792"/>
                    <a:pt x="4982" y="12635"/>
                    <a:pt x="4750" y="12450"/>
                  </a:cubicBezTo>
                  <a:cubicBezTo>
                    <a:pt x="4426" y="12232"/>
                    <a:pt x="4126" y="11981"/>
                    <a:pt x="3857" y="11700"/>
                  </a:cubicBezTo>
                  <a:cubicBezTo>
                    <a:pt x="3591" y="11422"/>
                    <a:pt x="3398" y="11193"/>
                    <a:pt x="3277" y="11009"/>
                  </a:cubicBezTo>
                  <a:cubicBezTo>
                    <a:pt x="3156" y="10826"/>
                    <a:pt x="3018" y="10602"/>
                    <a:pt x="2866" y="10337"/>
                  </a:cubicBezTo>
                  <a:cubicBezTo>
                    <a:pt x="2712" y="10072"/>
                    <a:pt x="2616" y="9912"/>
                    <a:pt x="2577" y="9857"/>
                  </a:cubicBezTo>
                  <a:cubicBezTo>
                    <a:pt x="2381" y="9550"/>
                    <a:pt x="2159" y="9336"/>
                    <a:pt x="1907" y="9212"/>
                  </a:cubicBezTo>
                  <a:cubicBezTo>
                    <a:pt x="1748" y="9135"/>
                    <a:pt x="1587" y="9096"/>
                    <a:pt x="1425" y="9096"/>
                  </a:cubicBezTo>
                  <a:cubicBezTo>
                    <a:pt x="1332" y="9096"/>
                    <a:pt x="1239" y="9109"/>
                    <a:pt x="1145" y="9134"/>
                  </a:cubicBezTo>
                  <a:cubicBezTo>
                    <a:pt x="897" y="9202"/>
                    <a:pt x="666" y="9323"/>
                    <a:pt x="469" y="9490"/>
                  </a:cubicBezTo>
                  <a:cubicBezTo>
                    <a:pt x="274" y="9655"/>
                    <a:pt x="141" y="9871"/>
                    <a:pt x="71" y="10140"/>
                  </a:cubicBezTo>
                  <a:cubicBezTo>
                    <a:pt x="1" y="10406"/>
                    <a:pt x="20" y="10677"/>
                    <a:pt x="131" y="10953"/>
                  </a:cubicBezTo>
                  <a:cubicBezTo>
                    <a:pt x="762" y="12400"/>
                    <a:pt x="1766" y="13630"/>
                    <a:pt x="3141" y="14641"/>
                  </a:cubicBezTo>
                  <a:lnTo>
                    <a:pt x="3141" y="14641"/>
                  </a:lnTo>
                  <a:lnTo>
                    <a:pt x="1791" y="16840"/>
                  </a:lnTo>
                  <a:cubicBezTo>
                    <a:pt x="1584" y="17178"/>
                    <a:pt x="1569" y="17493"/>
                    <a:pt x="1748" y="17784"/>
                  </a:cubicBezTo>
                  <a:cubicBezTo>
                    <a:pt x="1927" y="18076"/>
                    <a:pt x="2191" y="18232"/>
                    <a:pt x="2540" y="18255"/>
                  </a:cubicBezTo>
                  <a:cubicBezTo>
                    <a:pt x="2562" y="18257"/>
                    <a:pt x="2584" y="18257"/>
                    <a:pt x="2606" y="18257"/>
                  </a:cubicBezTo>
                  <a:cubicBezTo>
                    <a:pt x="2924" y="18257"/>
                    <a:pt x="3177" y="18106"/>
                    <a:pt x="3362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8" y="15893"/>
                    <a:pt x="5824" y="16093"/>
                    <a:pt x="6375" y="16213"/>
                  </a:cubicBezTo>
                  <a:cubicBezTo>
                    <a:pt x="6729" y="16290"/>
                    <a:pt x="7074" y="16328"/>
                    <a:pt x="7411" y="16328"/>
                  </a:cubicBezTo>
                  <a:cubicBezTo>
                    <a:pt x="7947" y="16328"/>
                    <a:pt x="8462" y="16231"/>
                    <a:pt x="8955" y="16039"/>
                  </a:cubicBezTo>
                  <a:cubicBezTo>
                    <a:pt x="9760" y="15724"/>
                    <a:pt x="10411" y="15143"/>
                    <a:pt x="10908" y="14298"/>
                  </a:cubicBezTo>
                  <a:cubicBezTo>
                    <a:pt x="11221" y="13774"/>
                    <a:pt x="11406" y="13269"/>
                    <a:pt x="11466" y="12782"/>
                  </a:cubicBezTo>
                  <a:cubicBezTo>
                    <a:pt x="11526" y="12295"/>
                    <a:pt x="11463" y="11813"/>
                    <a:pt x="11280" y="11338"/>
                  </a:cubicBezTo>
                  <a:cubicBezTo>
                    <a:pt x="11089" y="10852"/>
                    <a:pt x="10834" y="10393"/>
                    <a:pt x="10520" y="9977"/>
                  </a:cubicBezTo>
                  <a:cubicBezTo>
                    <a:pt x="10197" y="9546"/>
                    <a:pt x="9772" y="9053"/>
                    <a:pt x="9242" y="8500"/>
                  </a:cubicBezTo>
                  <a:lnTo>
                    <a:pt x="7929" y="7166"/>
                  </a:lnTo>
                  <a:cubicBezTo>
                    <a:pt x="7534" y="6778"/>
                    <a:pt x="7283" y="6449"/>
                    <a:pt x="7176" y="6175"/>
                  </a:cubicBezTo>
                  <a:cubicBezTo>
                    <a:pt x="7068" y="5903"/>
                    <a:pt x="7098" y="5631"/>
                    <a:pt x="7265" y="5359"/>
                  </a:cubicBezTo>
                  <a:cubicBezTo>
                    <a:pt x="7393" y="5149"/>
                    <a:pt x="7606" y="5045"/>
                    <a:pt x="7902" y="5045"/>
                  </a:cubicBezTo>
                  <a:cubicBezTo>
                    <a:pt x="7925" y="5045"/>
                    <a:pt x="7947" y="5045"/>
                    <a:pt x="7971" y="5046"/>
                  </a:cubicBezTo>
                  <a:cubicBezTo>
                    <a:pt x="8301" y="5063"/>
                    <a:pt x="8624" y="5160"/>
                    <a:pt x="8936" y="5335"/>
                  </a:cubicBezTo>
                  <a:cubicBezTo>
                    <a:pt x="9248" y="5511"/>
                    <a:pt x="9535" y="5690"/>
                    <a:pt x="9796" y="5871"/>
                  </a:cubicBezTo>
                  <a:cubicBezTo>
                    <a:pt x="10527" y="6438"/>
                    <a:pt x="11186" y="7094"/>
                    <a:pt x="11758" y="7820"/>
                  </a:cubicBezTo>
                  <a:cubicBezTo>
                    <a:pt x="11991" y="8099"/>
                    <a:pt x="12242" y="8284"/>
                    <a:pt x="12513" y="8378"/>
                  </a:cubicBezTo>
                  <a:cubicBezTo>
                    <a:pt x="12630" y="8418"/>
                    <a:pt x="12743" y="8438"/>
                    <a:pt x="12854" y="8438"/>
                  </a:cubicBezTo>
                  <a:cubicBezTo>
                    <a:pt x="12997" y="8438"/>
                    <a:pt x="13136" y="8404"/>
                    <a:pt x="13268" y="8336"/>
                  </a:cubicBezTo>
                  <a:cubicBezTo>
                    <a:pt x="13496" y="8220"/>
                    <a:pt x="13695" y="8056"/>
                    <a:pt x="13852" y="7854"/>
                  </a:cubicBezTo>
                  <a:cubicBezTo>
                    <a:pt x="14007" y="7652"/>
                    <a:pt x="14087" y="7400"/>
                    <a:pt x="14094" y="7092"/>
                  </a:cubicBezTo>
                  <a:cubicBezTo>
                    <a:pt x="14100" y="6785"/>
                    <a:pt x="14009" y="6491"/>
                    <a:pt x="13819" y="6208"/>
                  </a:cubicBezTo>
                  <a:cubicBezTo>
                    <a:pt x="13577" y="5842"/>
                    <a:pt x="13372" y="5550"/>
                    <a:pt x="13206" y="5334"/>
                  </a:cubicBezTo>
                  <a:cubicBezTo>
                    <a:pt x="13038" y="5117"/>
                    <a:pt x="12777" y="4835"/>
                    <a:pt x="12424" y="4489"/>
                  </a:cubicBezTo>
                  <a:cubicBezTo>
                    <a:pt x="12175" y="4247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7"/>
                  </a:lnTo>
                  <a:cubicBezTo>
                    <a:pt x="13251" y="1176"/>
                    <a:pt x="13289" y="934"/>
                    <a:pt x="13215" y="692"/>
                  </a:cubicBezTo>
                  <a:cubicBezTo>
                    <a:pt x="13141" y="449"/>
                    <a:pt x="13006" y="266"/>
                    <a:pt x="12814" y="142"/>
                  </a:cubicBezTo>
                  <a:cubicBezTo>
                    <a:pt x="12667" y="48"/>
                    <a:pt x="12505" y="1"/>
                    <a:pt x="12328" y="1"/>
                  </a:cubicBezTo>
                  <a:close/>
                </a:path>
              </a:pathLst>
            </a:custGeom>
            <a:solidFill>
              <a:srgbClr val="EF67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5472350" y="4588375"/>
              <a:ext cx="15350" cy="65600"/>
            </a:xfrm>
            <a:custGeom>
              <a:rect b="b" l="l" r="r" t="t"/>
              <a:pathLst>
                <a:path extrusionOk="0" h="2624" w="614">
                  <a:moveTo>
                    <a:pt x="308" y="1"/>
                  </a:moveTo>
                  <a:cubicBezTo>
                    <a:pt x="137" y="1"/>
                    <a:pt x="0" y="142"/>
                    <a:pt x="4" y="311"/>
                  </a:cubicBezTo>
                  <a:lnTo>
                    <a:pt x="4" y="2320"/>
                  </a:lnTo>
                  <a:cubicBezTo>
                    <a:pt x="4" y="2487"/>
                    <a:pt x="140" y="2624"/>
                    <a:pt x="308" y="2624"/>
                  </a:cubicBezTo>
                  <a:cubicBezTo>
                    <a:pt x="474" y="2624"/>
                    <a:pt x="610" y="2487"/>
                    <a:pt x="610" y="2320"/>
                  </a:cubicBezTo>
                  <a:lnTo>
                    <a:pt x="610" y="311"/>
                  </a:lnTo>
                  <a:cubicBezTo>
                    <a:pt x="614" y="142"/>
                    <a:pt x="477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5507800" y="4638625"/>
              <a:ext cx="15350" cy="68525"/>
            </a:xfrm>
            <a:custGeom>
              <a:rect b="b" l="l" r="r" t="t"/>
              <a:pathLst>
                <a:path extrusionOk="0" h="2741" w="614">
                  <a:moveTo>
                    <a:pt x="308" y="0"/>
                  </a:moveTo>
                  <a:cubicBezTo>
                    <a:pt x="137" y="0"/>
                    <a:pt x="0" y="140"/>
                    <a:pt x="4" y="310"/>
                  </a:cubicBezTo>
                  <a:lnTo>
                    <a:pt x="4" y="2437"/>
                  </a:lnTo>
                  <a:cubicBezTo>
                    <a:pt x="4" y="2605"/>
                    <a:pt x="140" y="2740"/>
                    <a:pt x="308" y="2740"/>
                  </a:cubicBezTo>
                  <a:cubicBezTo>
                    <a:pt x="474" y="2740"/>
                    <a:pt x="610" y="2604"/>
                    <a:pt x="610" y="2437"/>
                  </a:cubicBezTo>
                  <a:lnTo>
                    <a:pt x="610" y="310"/>
                  </a:lnTo>
                  <a:cubicBezTo>
                    <a:pt x="614" y="140"/>
                    <a:pt x="477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5578700" y="4697725"/>
              <a:ext cx="15375" cy="65550"/>
            </a:xfrm>
            <a:custGeom>
              <a:rect b="b" l="l" r="r" t="t"/>
              <a:pathLst>
                <a:path extrusionOk="0" h="2622" w="615">
                  <a:moveTo>
                    <a:pt x="307" y="0"/>
                  </a:moveTo>
                  <a:cubicBezTo>
                    <a:pt x="137" y="0"/>
                    <a:pt x="1" y="139"/>
                    <a:pt x="5" y="310"/>
                  </a:cubicBezTo>
                  <a:lnTo>
                    <a:pt x="5" y="2318"/>
                  </a:lnTo>
                  <a:cubicBezTo>
                    <a:pt x="5" y="2486"/>
                    <a:pt x="140" y="2621"/>
                    <a:pt x="307" y="2621"/>
                  </a:cubicBezTo>
                  <a:cubicBezTo>
                    <a:pt x="475" y="2621"/>
                    <a:pt x="610" y="2486"/>
                    <a:pt x="610" y="2318"/>
                  </a:cubicBezTo>
                  <a:lnTo>
                    <a:pt x="610" y="310"/>
                  </a:lnTo>
                  <a:cubicBezTo>
                    <a:pt x="614" y="139"/>
                    <a:pt x="477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5679150" y="4747925"/>
              <a:ext cx="15350" cy="59650"/>
            </a:xfrm>
            <a:custGeom>
              <a:rect b="b" l="l" r="r" t="t"/>
              <a:pathLst>
                <a:path extrusionOk="0" h="2386" w="614">
                  <a:moveTo>
                    <a:pt x="306" y="0"/>
                  </a:moveTo>
                  <a:cubicBezTo>
                    <a:pt x="137" y="0"/>
                    <a:pt x="0" y="141"/>
                    <a:pt x="4" y="310"/>
                  </a:cubicBezTo>
                  <a:lnTo>
                    <a:pt x="4" y="2082"/>
                  </a:lnTo>
                  <a:cubicBezTo>
                    <a:pt x="4" y="2250"/>
                    <a:pt x="140" y="2386"/>
                    <a:pt x="306" y="2386"/>
                  </a:cubicBezTo>
                  <a:cubicBezTo>
                    <a:pt x="474" y="2386"/>
                    <a:pt x="610" y="2250"/>
                    <a:pt x="610" y="2082"/>
                  </a:cubicBezTo>
                  <a:lnTo>
                    <a:pt x="610" y="310"/>
                  </a:lnTo>
                  <a:cubicBezTo>
                    <a:pt x="614" y="141"/>
                    <a:pt x="477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5788525" y="4768775"/>
              <a:ext cx="15175" cy="35875"/>
            </a:xfrm>
            <a:custGeom>
              <a:rect b="b" l="l" r="r" t="t"/>
              <a:pathLst>
                <a:path extrusionOk="0" h="1435" w="607">
                  <a:moveTo>
                    <a:pt x="304" y="1"/>
                  </a:moveTo>
                  <a:cubicBezTo>
                    <a:pt x="136" y="1"/>
                    <a:pt x="1" y="136"/>
                    <a:pt x="1" y="304"/>
                  </a:cubicBezTo>
                  <a:lnTo>
                    <a:pt x="1" y="1131"/>
                  </a:lnTo>
                  <a:cubicBezTo>
                    <a:pt x="1" y="1298"/>
                    <a:pt x="136" y="1435"/>
                    <a:pt x="304" y="1435"/>
                  </a:cubicBezTo>
                  <a:cubicBezTo>
                    <a:pt x="471" y="1435"/>
                    <a:pt x="606" y="1298"/>
                    <a:pt x="606" y="1131"/>
                  </a:cubicBezTo>
                  <a:lnTo>
                    <a:pt x="606" y="304"/>
                  </a:lnTo>
                  <a:cubicBezTo>
                    <a:pt x="606" y="136"/>
                    <a:pt x="471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004150" y="4727400"/>
              <a:ext cx="15200" cy="47700"/>
            </a:xfrm>
            <a:custGeom>
              <a:rect b="b" l="l" r="r" t="t"/>
              <a:pathLst>
                <a:path extrusionOk="0" h="1908" w="608">
                  <a:moveTo>
                    <a:pt x="304" y="1"/>
                  </a:moveTo>
                  <a:cubicBezTo>
                    <a:pt x="138" y="1"/>
                    <a:pt x="1" y="136"/>
                    <a:pt x="1" y="304"/>
                  </a:cubicBezTo>
                  <a:lnTo>
                    <a:pt x="1" y="1604"/>
                  </a:lnTo>
                  <a:cubicBezTo>
                    <a:pt x="1" y="1772"/>
                    <a:pt x="136" y="1907"/>
                    <a:pt x="304" y="1907"/>
                  </a:cubicBezTo>
                  <a:cubicBezTo>
                    <a:pt x="472" y="1907"/>
                    <a:pt x="608" y="1772"/>
                    <a:pt x="608" y="1604"/>
                  </a:cubicBezTo>
                  <a:lnTo>
                    <a:pt x="608" y="304"/>
                  </a:lnTo>
                  <a:cubicBezTo>
                    <a:pt x="608" y="136"/>
                    <a:pt x="471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6051425" y="4677375"/>
              <a:ext cx="15175" cy="65200"/>
            </a:xfrm>
            <a:custGeom>
              <a:rect b="b" l="l" r="r" t="t"/>
              <a:pathLst>
                <a:path extrusionOk="0" h="2608" w="607">
                  <a:moveTo>
                    <a:pt x="304" y="0"/>
                  </a:moveTo>
                  <a:cubicBezTo>
                    <a:pt x="139" y="0"/>
                    <a:pt x="5" y="132"/>
                    <a:pt x="1" y="297"/>
                  </a:cubicBezTo>
                  <a:lnTo>
                    <a:pt x="1" y="2305"/>
                  </a:lnTo>
                  <a:cubicBezTo>
                    <a:pt x="1" y="2472"/>
                    <a:pt x="136" y="2607"/>
                    <a:pt x="304" y="2607"/>
                  </a:cubicBezTo>
                  <a:cubicBezTo>
                    <a:pt x="305" y="2607"/>
                    <a:pt x="306" y="2607"/>
                    <a:pt x="307" y="2607"/>
                  </a:cubicBezTo>
                  <a:cubicBezTo>
                    <a:pt x="472" y="2607"/>
                    <a:pt x="606" y="2471"/>
                    <a:pt x="606" y="2305"/>
                  </a:cubicBezTo>
                  <a:lnTo>
                    <a:pt x="606" y="297"/>
                  </a:lnTo>
                  <a:cubicBezTo>
                    <a:pt x="602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50"/>
          <p:cNvSpPr txBox="1"/>
          <p:nvPr>
            <p:ph type="title"/>
          </p:nvPr>
        </p:nvSpPr>
        <p:spPr>
          <a:xfrm>
            <a:off x="4656650" y="1524075"/>
            <a:ext cx="35991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CRÉA</a:t>
            </a:r>
            <a:r>
              <a:rPr lang="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TION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SITE ECOMMERCE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0"/>
          <p:cNvSpPr txBox="1"/>
          <p:nvPr>
            <p:ph idx="1" type="subTitle"/>
          </p:nvPr>
        </p:nvSpPr>
        <p:spPr>
          <a:xfrm>
            <a:off x="5099350" y="3264425"/>
            <a:ext cx="315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Les solutions de création de site ecommerce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1"/>
          <p:cNvSpPr txBox="1"/>
          <p:nvPr>
            <p:ph idx="1" type="subTitle"/>
          </p:nvPr>
        </p:nvSpPr>
        <p:spPr>
          <a:xfrm>
            <a:off x="106200" y="450125"/>
            <a:ext cx="9037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Parts de marché des CMS / Ecommerce - Dans le monde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51"/>
          <p:cNvSpPr txBox="1"/>
          <p:nvPr/>
        </p:nvSpPr>
        <p:spPr>
          <a:xfrm>
            <a:off x="247850" y="1236225"/>
            <a:ext cx="33768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parts de marché des CMS Ecommerce sont plus fragmentés que celui des éditeurs de sites web. 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1"/>
          <p:cNvSpPr txBox="1"/>
          <p:nvPr/>
        </p:nvSpPr>
        <p:spPr>
          <a:xfrm>
            <a:off x="247850" y="2440575"/>
            <a:ext cx="35478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plupart des solutions restent des solutions sur mesure avec 56,6% des parts du marché.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utilisateurs s’orientent plus vers des solutions personnalisées.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 peut noter une explosion de Shopify et Woocommerce en 2022 avec 15,4% et 14% des parts du marché.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1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BuildWith 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46" name="Google Shape;746;p51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050" y="1335975"/>
            <a:ext cx="5318175" cy="3288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1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2"/>
            </a:pPr>
            <a:r>
              <a:rPr b="1" lang="fr">
                <a:solidFill>
                  <a:srgbClr val="2B586C"/>
                </a:solidFill>
              </a:rPr>
              <a:t>Solutions -</a:t>
            </a:r>
            <a:r>
              <a:rPr b="1" lang="fr"/>
              <a:t> </a:t>
            </a:r>
            <a:r>
              <a:rPr b="1" lang="fr">
                <a:solidFill>
                  <a:srgbClr val="EF674B"/>
                </a:solidFill>
              </a:rPr>
              <a:t>Création site ecommerce</a:t>
            </a:r>
            <a:endParaRPr b="1">
              <a:solidFill>
                <a:srgbClr val="EF674B"/>
              </a:solidFill>
            </a:endParaRPr>
          </a:p>
        </p:txBody>
      </p:sp>
      <p:pic>
        <p:nvPicPr>
          <p:cNvPr id="748" name="Google Shape;748;p51" title="Graphiqu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850" y="1351550"/>
            <a:ext cx="5294451" cy="32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51"/>
          <p:cNvSpPr/>
          <p:nvPr/>
        </p:nvSpPr>
        <p:spPr>
          <a:xfrm>
            <a:off x="3581850" y="3134175"/>
            <a:ext cx="787200" cy="29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2"/>
          <p:cNvSpPr txBox="1"/>
          <p:nvPr>
            <p:ph idx="1" type="subTitle"/>
          </p:nvPr>
        </p:nvSpPr>
        <p:spPr>
          <a:xfrm>
            <a:off x="106200" y="450125"/>
            <a:ext cx="86925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Parts de marché des CMS / Ecommerce - En France</a:t>
            </a:r>
            <a:endParaRPr/>
          </a:p>
        </p:txBody>
      </p:sp>
      <p:sp>
        <p:nvSpPr>
          <p:cNvPr id="755" name="Google Shape;755;p52"/>
          <p:cNvSpPr txBox="1"/>
          <p:nvPr/>
        </p:nvSpPr>
        <p:spPr>
          <a:xfrm>
            <a:off x="95718" y="2020400"/>
            <a:ext cx="33462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Calibri"/>
                <a:ea typeface="Calibri"/>
                <a:cs typeface="Calibri"/>
                <a:sym typeface="Calibri"/>
              </a:rPr>
              <a:t>Par rapport à l’échelle mondiale, les parts du marché des CMS en Ecommerce en France sont beaucoup moins fragmentés.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52" title="Graphiq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000" y="1424550"/>
            <a:ext cx="5346699" cy="3306039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52"/>
          <p:cNvSpPr txBox="1"/>
          <p:nvPr/>
        </p:nvSpPr>
        <p:spPr>
          <a:xfrm>
            <a:off x="116675" y="3231900"/>
            <a:ext cx="35520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Ecwid et PrestaShop sont plus présents en France qu’à l’échelle mondiale avec 18% et 15% des parts du marché.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La part des solutions custom est réduite de moitié avec l’émergence d’autres acteurs.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52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2"/>
            </a:pPr>
            <a:r>
              <a:rPr b="1" lang="fr">
                <a:solidFill>
                  <a:srgbClr val="2B586C"/>
                </a:solidFill>
              </a:rPr>
              <a:t>Solutions -</a:t>
            </a:r>
            <a:r>
              <a:rPr b="1" lang="fr"/>
              <a:t> </a:t>
            </a:r>
            <a:r>
              <a:rPr b="1" lang="fr">
                <a:solidFill>
                  <a:srgbClr val="EF674B"/>
                </a:solidFill>
              </a:rPr>
              <a:t>Création site ecommerce</a:t>
            </a:r>
            <a:endParaRPr b="1">
              <a:solidFill>
                <a:srgbClr val="EF674B"/>
              </a:solidFill>
            </a:endParaRPr>
          </a:p>
        </p:txBody>
      </p:sp>
      <p:sp>
        <p:nvSpPr>
          <p:cNvPr id="759" name="Google Shape;759;p52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BuildWith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60" name="Google Shape;760;p52" title="Graphique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98" y="1111700"/>
            <a:ext cx="1446075" cy="89416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52"/>
          <p:cNvSpPr txBox="1"/>
          <p:nvPr/>
        </p:nvSpPr>
        <p:spPr>
          <a:xfrm>
            <a:off x="1059650" y="1047488"/>
            <a:ext cx="533100" cy="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Shopify</a:t>
            </a:r>
            <a:endParaRPr b="1" sz="6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52"/>
          <p:cNvSpPr txBox="1"/>
          <p:nvPr/>
        </p:nvSpPr>
        <p:spPr>
          <a:xfrm>
            <a:off x="116675" y="1563713"/>
            <a:ext cx="53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b="1" sz="6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2"/>
          <p:cNvSpPr txBox="1"/>
          <p:nvPr/>
        </p:nvSpPr>
        <p:spPr>
          <a:xfrm>
            <a:off x="116675" y="1633250"/>
            <a:ext cx="449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56</a:t>
            </a: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,6%</a:t>
            </a:r>
            <a:endParaRPr b="1" sz="4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52"/>
          <p:cNvSpPr/>
          <p:nvPr/>
        </p:nvSpPr>
        <p:spPr>
          <a:xfrm>
            <a:off x="95725" y="1604975"/>
            <a:ext cx="156900" cy="6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52"/>
          <p:cNvSpPr txBox="1"/>
          <p:nvPr/>
        </p:nvSpPr>
        <p:spPr>
          <a:xfrm>
            <a:off x="1071575" y="1126700"/>
            <a:ext cx="449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,4%</a:t>
            </a:r>
            <a:endParaRPr b="1" sz="4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52"/>
          <p:cNvSpPr/>
          <p:nvPr/>
        </p:nvSpPr>
        <p:spPr>
          <a:xfrm>
            <a:off x="1395375" y="1189000"/>
            <a:ext cx="156900" cy="6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2"/>
          <p:cNvSpPr/>
          <p:nvPr/>
        </p:nvSpPr>
        <p:spPr>
          <a:xfrm>
            <a:off x="1328700" y="1737400"/>
            <a:ext cx="826500" cy="15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PrestaShop</a:t>
            </a:r>
            <a:endParaRPr b="1" sz="6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1,2%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Positionnement sur le marché du Ecommerce</a:t>
            </a:r>
            <a:endParaRPr/>
          </a:p>
        </p:txBody>
      </p:sp>
      <p:sp>
        <p:nvSpPr>
          <p:cNvPr id="773" name="Google Shape;773;p53"/>
          <p:cNvSpPr/>
          <p:nvPr/>
        </p:nvSpPr>
        <p:spPr>
          <a:xfrm>
            <a:off x="5578625" y="2397225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53"/>
          <p:cNvSpPr txBox="1"/>
          <p:nvPr/>
        </p:nvSpPr>
        <p:spPr>
          <a:xfrm>
            <a:off x="5607850" y="2314675"/>
            <a:ext cx="9339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Shopify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75" name="Google Shape;775;p53"/>
          <p:cNvCxnSpPr/>
          <p:nvPr/>
        </p:nvCxnSpPr>
        <p:spPr>
          <a:xfrm>
            <a:off x="5796875" y="386501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53"/>
          <p:cNvCxnSpPr/>
          <p:nvPr/>
        </p:nvCxnSpPr>
        <p:spPr>
          <a:xfrm>
            <a:off x="5796875" y="386501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7" name="Google Shape;777;p53"/>
          <p:cNvSpPr/>
          <p:nvPr/>
        </p:nvSpPr>
        <p:spPr>
          <a:xfrm>
            <a:off x="5143750" y="2849725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3"/>
          <p:cNvSpPr txBox="1"/>
          <p:nvPr/>
        </p:nvSpPr>
        <p:spPr>
          <a:xfrm>
            <a:off x="5161200" y="2767450"/>
            <a:ext cx="12846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Magento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79" name="Google Shape;779;p53"/>
          <p:cNvCxnSpPr/>
          <p:nvPr/>
        </p:nvCxnSpPr>
        <p:spPr>
          <a:xfrm flipH="1" rot="10800000">
            <a:off x="4729375" y="1189625"/>
            <a:ext cx="1800" cy="316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0" name="Google Shape;780;p53"/>
          <p:cNvCxnSpPr/>
          <p:nvPr/>
        </p:nvCxnSpPr>
        <p:spPr>
          <a:xfrm flipH="1" rot="10800000">
            <a:off x="4724400" y="4355825"/>
            <a:ext cx="38217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1" name="Google Shape;781;p53"/>
          <p:cNvSpPr/>
          <p:nvPr/>
        </p:nvSpPr>
        <p:spPr>
          <a:xfrm>
            <a:off x="5021400" y="3376525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53"/>
          <p:cNvSpPr txBox="1"/>
          <p:nvPr/>
        </p:nvSpPr>
        <p:spPr>
          <a:xfrm>
            <a:off x="5050625" y="3305275"/>
            <a:ext cx="9339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Prestashop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3" name="Google Shape;783;p53"/>
          <p:cNvSpPr/>
          <p:nvPr/>
        </p:nvSpPr>
        <p:spPr>
          <a:xfrm>
            <a:off x="5040075" y="3465500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53"/>
          <p:cNvSpPr txBox="1"/>
          <p:nvPr/>
        </p:nvSpPr>
        <p:spPr>
          <a:xfrm>
            <a:off x="5197875" y="3499550"/>
            <a:ext cx="9339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OpenCart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85" name="Google Shape;785;p53"/>
          <p:cNvCxnSpPr/>
          <p:nvPr/>
        </p:nvCxnSpPr>
        <p:spPr>
          <a:xfrm>
            <a:off x="5115875" y="3556275"/>
            <a:ext cx="156000" cy="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6" name="Google Shape;786;p53"/>
          <p:cNvSpPr/>
          <p:nvPr/>
        </p:nvSpPr>
        <p:spPr>
          <a:xfrm>
            <a:off x="7817225" y="2761075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3"/>
          <p:cNvSpPr txBox="1"/>
          <p:nvPr/>
        </p:nvSpPr>
        <p:spPr>
          <a:xfrm>
            <a:off x="7841250" y="2689825"/>
            <a:ext cx="11001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Wordpress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8" name="Google Shape;788;p53"/>
          <p:cNvSpPr txBox="1"/>
          <p:nvPr/>
        </p:nvSpPr>
        <p:spPr>
          <a:xfrm>
            <a:off x="7766875" y="2804950"/>
            <a:ext cx="11001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(Woocommerce)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9" name="Google Shape;789;p53"/>
          <p:cNvSpPr txBox="1"/>
          <p:nvPr/>
        </p:nvSpPr>
        <p:spPr>
          <a:xfrm>
            <a:off x="6110750" y="4299600"/>
            <a:ext cx="1243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latin typeface="Roboto"/>
                <a:ea typeface="Roboto"/>
                <a:cs typeface="Roboto"/>
                <a:sym typeface="Roboto"/>
              </a:rPr>
              <a:t>Nombre de sites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0" name="Google Shape;790;p53"/>
          <p:cNvSpPr txBox="1"/>
          <p:nvPr/>
        </p:nvSpPr>
        <p:spPr>
          <a:xfrm>
            <a:off x="3760425" y="2593950"/>
            <a:ext cx="10617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latin typeface="Roboto"/>
                <a:ea typeface="Roboto"/>
                <a:cs typeface="Roboto"/>
                <a:sym typeface="Roboto"/>
              </a:rPr>
              <a:t>Trafic des sites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53"/>
          <p:cNvSpPr/>
          <p:nvPr/>
        </p:nvSpPr>
        <p:spPr>
          <a:xfrm>
            <a:off x="8430663" y="4390313"/>
            <a:ext cx="162900" cy="145500"/>
          </a:xfrm>
          <a:prstGeom prst="mathPlus">
            <a:avLst>
              <a:gd fmla="val 23520" name="adj1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53"/>
          <p:cNvSpPr/>
          <p:nvPr/>
        </p:nvSpPr>
        <p:spPr>
          <a:xfrm>
            <a:off x="4844325" y="4390325"/>
            <a:ext cx="162900" cy="1800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3"/>
          <p:cNvSpPr/>
          <p:nvPr/>
        </p:nvSpPr>
        <p:spPr>
          <a:xfrm>
            <a:off x="4506425" y="4183925"/>
            <a:ext cx="162900" cy="1800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3"/>
          <p:cNvSpPr/>
          <p:nvPr/>
        </p:nvSpPr>
        <p:spPr>
          <a:xfrm>
            <a:off x="4506425" y="1186675"/>
            <a:ext cx="162900" cy="145500"/>
          </a:xfrm>
          <a:prstGeom prst="mathPlus">
            <a:avLst>
              <a:gd fmla="val 23520" name="adj1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53"/>
          <p:cNvSpPr txBox="1"/>
          <p:nvPr/>
        </p:nvSpPr>
        <p:spPr>
          <a:xfrm>
            <a:off x="105793" y="1424550"/>
            <a:ext cx="33462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positionnement reste différencié, hormis Wordpress qui se spécialisent sur les sites à faible trafic. 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53"/>
          <p:cNvSpPr/>
          <p:nvPr/>
        </p:nvSpPr>
        <p:spPr>
          <a:xfrm>
            <a:off x="4729375" y="1242475"/>
            <a:ext cx="3683400" cy="3146700"/>
          </a:xfrm>
          <a:prstGeom prst="rect">
            <a:avLst/>
          </a:prstGeom>
          <a:solidFill>
            <a:srgbClr val="1A7AA4">
              <a:alpha val="18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3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2"/>
            </a:pPr>
            <a:r>
              <a:rPr b="1" lang="fr">
                <a:solidFill>
                  <a:srgbClr val="2B586C"/>
                </a:solidFill>
              </a:rPr>
              <a:t>Solutions -</a:t>
            </a:r>
            <a:r>
              <a:rPr b="1" lang="fr"/>
              <a:t> </a:t>
            </a:r>
            <a:r>
              <a:rPr b="1" lang="fr">
                <a:solidFill>
                  <a:srgbClr val="EF674B"/>
                </a:solidFill>
              </a:rPr>
              <a:t>Création site ecommerce</a:t>
            </a:r>
            <a:endParaRPr b="1">
              <a:solidFill>
                <a:srgbClr val="EF674B"/>
              </a:solidFill>
            </a:endParaRPr>
          </a:p>
        </p:txBody>
      </p:sp>
      <p:sp>
        <p:nvSpPr>
          <p:cNvPr id="798" name="Google Shape;798;p53"/>
          <p:cNvSpPr txBox="1"/>
          <p:nvPr/>
        </p:nvSpPr>
        <p:spPr>
          <a:xfrm>
            <a:off x="-7175" y="2800350"/>
            <a:ext cx="35520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Shopify se détache en étant le seul CMS avec des sites à fort trafic. Il arrive désormais à s’adresser à des gros sites e-commerce.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53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BuildWith  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4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</a:rPr>
              <a:t>Ecommerces - Popularité Google  - CMS Open Source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5" name="Google Shape;805;p54"/>
          <p:cNvSpPr txBox="1"/>
          <p:nvPr/>
        </p:nvSpPr>
        <p:spPr>
          <a:xfrm>
            <a:off x="1342750" y="4593200"/>
            <a:ext cx="6383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6" name="Google Shape;806;p54"/>
          <p:cNvSpPr txBox="1"/>
          <p:nvPr/>
        </p:nvSpPr>
        <p:spPr>
          <a:xfrm>
            <a:off x="185300" y="3702075"/>
            <a:ext cx="66918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Prestashop perd des parts de marché depuis 2015.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poussée  de WooCommerce et Magento.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54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 GoogleTrends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8" name="Google Shape;808;p54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2"/>
            </a:pPr>
            <a:r>
              <a:rPr b="1" lang="fr">
                <a:solidFill>
                  <a:srgbClr val="2B586C"/>
                </a:solidFill>
              </a:rPr>
              <a:t>Solutions -</a:t>
            </a:r>
            <a:r>
              <a:rPr b="1" lang="fr"/>
              <a:t> </a:t>
            </a:r>
            <a:r>
              <a:rPr b="1" lang="fr">
                <a:solidFill>
                  <a:srgbClr val="EF674B"/>
                </a:solidFill>
              </a:rPr>
              <a:t>Création site ecommerce</a:t>
            </a:r>
            <a:endParaRPr b="1">
              <a:solidFill>
                <a:srgbClr val="EF674B"/>
              </a:solidFill>
            </a:endParaRPr>
          </a:p>
        </p:txBody>
      </p:sp>
      <p:pic>
        <p:nvPicPr>
          <p:cNvPr id="809" name="Google Shape;809;p54"/>
          <p:cNvPicPr preferRelativeResize="0"/>
          <p:nvPr/>
        </p:nvPicPr>
        <p:blipFill rotWithShape="1">
          <a:blip r:embed="rId5">
            <a:alphaModFix/>
          </a:blip>
          <a:srcRect b="6951" l="0" r="0" t="44403"/>
          <a:stretch/>
        </p:blipFill>
        <p:spPr>
          <a:xfrm>
            <a:off x="8850" y="1394225"/>
            <a:ext cx="9126299" cy="23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54"/>
          <p:cNvSpPr/>
          <p:nvPr/>
        </p:nvSpPr>
        <p:spPr>
          <a:xfrm>
            <a:off x="1256625" y="3411450"/>
            <a:ext cx="55260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4"/>
          <p:cNvSpPr/>
          <p:nvPr/>
        </p:nvSpPr>
        <p:spPr>
          <a:xfrm>
            <a:off x="6271425" y="3432275"/>
            <a:ext cx="55260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4"/>
          <p:cNvSpPr txBox="1"/>
          <p:nvPr/>
        </p:nvSpPr>
        <p:spPr>
          <a:xfrm>
            <a:off x="1411050" y="3411450"/>
            <a:ext cx="92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01/10/2015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54"/>
          <p:cNvSpPr txBox="1"/>
          <p:nvPr/>
        </p:nvSpPr>
        <p:spPr>
          <a:xfrm>
            <a:off x="7985025" y="3411450"/>
            <a:ext cx="92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10/02/2022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54"/>
          <p:cNvSpPr/>
          <p:nvPr/>
        </p:nvSpPr>
        <p:spPr>
          <a:xfrm>
            <a:off x="1582950" y="1568600"/>
            <a:ext cx="121800" cy="1107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4"/>
          <p:cNvSpPr txBox="1"/>
          <p:nvPr/>
        </p:nvSpPr>
        <p:spPr>
          <a:xfrm>
            <a:off x="1760300" y="1454600"/>
            <a:ext cx="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Magento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54"/>
          <p:cNvSpPr/>
          <p:nvPr/>
        </p:nvSpPr>
        <p:spPr>
          <a:xfrm>
            <a:off x="3345075" y="1568600"/>
            <a:ext cx="121800" cy="1107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54"/>
          <p:cNvSpPr txBox="1"/>
          <p:nvPr/>
        </p:nvSpPr>
        <p:spPr>
          <a:xfrm>
            <a:off x="3527200" y="1454600"/>
            <a:ext cx="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Prestashop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54"/>
          <p:cNvSpPr/>
          <p:nvPr/>
        </p:nvSpPr>
        <p:spPr>
          <a:xfrm>
            <a:off x="5219925" y="1568600"/>
            <a:ext cx="121800" cy="110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54"/>
          <p:cNvSpPr txBox="1"/>
          <p:nvPr/>
        </p:nvSpPr>
        <p:spPr>
          <a:xfrm>
            <a:off x="5446500" y="1454600"/>
            <a:ext cx="134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WooCommerce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54"/>
          <p:cNvSpPr/>
          <p:nvPr/>
        </p:nvSpPr>
        <p:spPr>
          <a:xfrm>
            <a:off x="1223300" y="3363825"/>
            <a:ext cx="552600" cy="1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54"/>
          <p:cNvSpPr/>
          <p:nvPr/>
        </p:nvSpPr>
        <p:spPr>
          <a:xfrm>
            <a:off x="3764025" y="3432275"/>
            <a:ext cx="55260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54"/>
          <p:cNvSpPr/>
          <p:nvPr/>
        </p:nvSpPr>
        <p:spPr>
          <a:xfrm>
            <a:off x="6407675" y="3448950"/>
            <a:ext cx="1697100" cy="263700"/>
          </a:xfrm>
          <a:prstGeom prst="notchedRightArrow">
            <a:avLst>
              <a:gd fmla="val 50000" name="adj1"/>
              <a:gd fmla="val 50645" name="adj2"/>
            </a:avLst>
          </a:prstGeom>
          <a:noFill/>
          <a:ln cap="flat" cmpd="sng" w="9525">
            <a:solidFill>
              <a:srgbClr val="BB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Calibri"/>
                <a:ea typeface="Calibri"/>
                <a:cs typeface="Calibri"/>
                <a:sym typeface="Calibri"/>
              </a:rPr>
              <a:t>Pandémie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5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</a:rPr>
              <a:t>Editeurs de sites ecommerce - Popularité Google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55"/>
          <p:cNvSpPr txBox="1"/>
          <p:nvPr/>
        </p:nvSpPr>
        <p:spPr>
          <a:xfrm>
            <a:off x="1342750" y="4593200"/>
            <a:ext cx="6383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9" name="Google Shape;829;p55"/>
          <p:cNvSpPr txBox="1"/>
          <p:nvPr/>
        </p:nvSpPr>
        <p:spPr>
          <a:xfrm>
            <a:off x="189525" y="3829750"/>
            <a:ext cx="61590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600"/>
              <a:buFont typeface="Calibri"/>
              <a:buChar char="■"/>
            </a:pPr>
            <a:r>
              <a:rPr lang="f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Shopify a profité de l’effet pandémie et rattrape Wix dans la tête de position.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55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 GoogleTrends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1" name="Google Shape;831;p55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2"/>
            </a:pPr>
            <a:r>
              <a:rPr b="1" lang="fr">
                <a:solidFill>
                  <a:srgbClr val="2B586C"/>
                </a:solidFill>
              </a:rPr>
              <a:t>Solutions -</a:t>
            </a:r>
            <a:r>
              <a:rPr b="1" lang="fr"/>
              <a:t> </a:t>
            </a:r>
            <a:r>
              <a:rPr b="1" lang="fr">
                <a:solidFill>
                  <a:srgbClr val="EF674B"/>
                </a:solidFill>
              </a:rPr>
              <a:t>Création site ecommerce</a:t>
            </a:r>
            <a:endParaRPr b="1">
              <a:solidFill>
                <a:srgbClr val="EF674B"/>
              </a:solidFill>
            </a:endParaRPr>
          </a:p>
        </p:txBody>
      </p:sp>
      <p:sp>
        <p:nvSpPr>
          <p:cNvPr id="832" name="Google Shape;832;p55"/>
          <p:cNvSpPr/>
          <p:nvPr/>
        </p:nvSpPr>
        <p:spPr>
          <a:xfrm>
            <a:off x="3557425" y="4473925"/>
            <a:ext cx="552600" cy="1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55"/>
          <p:cNvSpPr/>
          <p:nvPr/>
        </p:nvSpPr>
        <p:spPr>
          <a:xfrm>
            <a:off x="6129225" y="4476925"/>
            <a:ext cx="55260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5"/>
          <p:cNvSpPr/>
          <p:nvPr/>
        </p:nvSpPr>
        <p:spPr>
          <a:xfrm>
            <a:off x="2074725" y="1213500"/>
            <a:ext cx="121800" cy="1107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5"/>
          <p:cNvSpPr txBox="1"/>
          <p:nvPr/>
        </p:nvSpPr>
        <p:spPr>
          <a:xfrm>
            <a:off x="2252075" y="1099500"/>
            <a:ext cx="46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Wix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55"/>
          <p:cNvSpPr/>
          <p:nvPr/>
        </p:nvSpPr>
        <p:spPr>
          <a:xfrm>
            <a:off x="3836850" y="1213500"/>
            <a:ext cx="121800" cy="110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55"/>
          <p:cNvSpPr txBox="1"/>
          <p:nvPr/>
        </p:nvSpPr>
        <p:spPr>
          <a:xfrm>
            <a:off x="4018975" y="1099500"/>
            <a:ext cx="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Shopify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8" name="Google Shape;83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15900"/>
            <a:ext cx="9144000" cy="2199832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5"/>
          <p:cNvSpPr txBox="1"/>
          <p:nvPr/>
        </p:nvSpPr>
        <p:spPr>
          <a:xfrm>
            <a:off x="1204925" y="3388575"/>
            <a:ext cx="92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10/01/2018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55"/>
          <p:cNvSpPr txBox="1"/>
          <p:nvPr/>
        </p:nvSpPr>
        <p:spPr>
          <a:xfrm>
            <a:off x="8013425" y="3351075"/>
            <a:ext cx="92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Calibri"/>
                <a:ea typeface="Calibri"/>
                <a:cs typeface="Calibri"/>
                <a:sym typeface="Calibri"/>
              </a:rPr>
              <a:t>10/02/2022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55"/>
          <p:cNvSpPr/>
          <p:nvPr/>
        </p:nvSpPr>
        <p:spPr>
          <a:xfrm>
            <a:off x="1204925" y="3349250"/>
            <a:ext cx="614400" cy="13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5"/>
          <p:cNvSpPr/>
          <p:nvPr/>
        </p:nvSpPr>
        <p:spPr>
          <a:xfrm>
            <a:off x="3776675" y="3349250"/>
            <a:ext cx="614400" cy="13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55"/>
          <p:cNvSpPr/>
          <p:nvPr/>
        </p:nvSpPr>
        <p:spPr>
          <a:xfrm>
            <a:off x="6348425" y="3349250"/>
            <a:ext cx="614400" cy="13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55"/>
          <p:cNvSpPr/>
          <p:nvPr/>
        </p:nvSpPr>
        <p:spPr>
          <a:xfrm>
            <a:off x="4110025" y="3388575"/>
            <a:ext cx="3903300" cy="263700"/>
          </a:xfrm>
          <a:prstGeom prst="notchedRightArrow">
            <a:avLst>
              <a:gd fmla="val 50000" name="adj1"/>
              <a:gd fmla="val 50645" name="adj2"/>
            </a:avLst>
          </a:prstGeom>
          <a:noFill/>
          <a:ln cap="flat" cmpd="sng" w="9525">
            <a:solidFill>
              <a:srgbClr val="BB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Calibri"/>
                <a:ea typeface="Calibri"/>
                <a:cs typeface="Calibri"/>
                <a:sym typeface="Calibri"/>
              </a:rPr>
              <a:t>Pandémie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7AA4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6"/>
          <p:cNvSpPr txBox="1"/>
          <p:nvPr>
            <p:ph type="title"/>
          </p:nvPr>
        </p:nvSpPr>
        <p:spPr>
          <a:xfrm>
            <a:off x="876325" y="1481900"/>
            <a:ext cx="41469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AUTRES TECHNOLOGIES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0" name="Google Shape;850;p56"/>
          <p:cNvSpPr txBox="1"/>
          <p:nvPr>
            <p:ph idx="1" type="subTitle"/>
          </p:nvPr>
        </p:nvSpPr>
        <p:spPr>
          <a:xfrm>
            <a:off x="876325" y="301000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200">
              <a:solidFill>
                <a:srgbClr val="BBBBB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BBBBBB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Technologies - CRM</a:t>
            </a:r>
            <a:endParaRPr sz="1200">
              <a:solidFill>
                <a:srgbClr val="BBBBB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BBBBBB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Technologies - </a:t>
            </a:r>
            <a:r>
              <a:rPr lang="fr" sz="120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Logiciels de programmation</a:t>
            </a:r>
            <a:endParaRPr sz="1400">
              <a:solidFill>
                <a:srgbClr val="BBBB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56"/>
          <p:cNvSpPr txBox="1"/>
          <p:nvPr>
            <p:ph idx="2" type="title"/>
          </p:nvPr>
        </p:nvSpPr>
        <p:spPr>
          <a:xfrm>
            <a:off x="876325" y="889700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F674B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>
              <a:solidFill>
                <a:srgbClr val="EF67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2" name="Google Shape;852;p56"/>
          <p:cNvGrpSpPr/>
          <p:nvPr/>
        </p:nvGrpSpPr>
        <p:grpSpPr>
          <a:xfrm>
            <a:off x="4952476" y="815058"/>
            <a:ext cx="3446179" cy="3062193"/>
            <a:chOff x="962450" y="238100"/>
            <a:chExt cx="5751300" cy="5238100"/>
          </a:xfrm>
        </p:grpSpPr>
        <p:sp>
          <p:nvSpPr>
            <p:cNvPr id="853" name="Google Shape;853;p56"/>
            <p:cNvSpPr/>
            <p:nvPr/>
          </p:nvSpPr>
          <p:spPr>
            <a:xfrm>
              <a:off x="962450" y="238100"/>
              <a:ext cx="5751300" cy="5155000"/>
            </a:xfrm>
            <a:custGeom>
              <a:rect b="b" l="l" r="r" t="t"/>
              <a:pathLst>
                <a:path extrusionOk="0" h="206200" w="230052">
                  <a:moveTo>
                    <a:pt x="102974" y="1"/>
                  </a:moveTo>
                  <a:cubicBezTo>
                    <a:pt x="98160" y="1"/>
                    <a:pt x="93442" y="789"/>
                    <a:pt x="89459" y="2228"/>
                  </a:cubicBezTo>
                  <a:cubicBezTo>
                    <a:pt x="72174" y="8474"/>
                    <a:pt x="74478" y="22392"/>
                    <a:pt x="59497" y="32184"/>
                  </a:cubicBezTo>
                  <a:cubicBezTo>
                    <a:pt x="44516" y="41977"/>
                    <a:pt x="30110" y="38539"/>
                    <a:pt x="15706" y="51234"/>
                  </a:cubicBezTo>
                  <a:cubicBezTo>
                    <a:pt x="1301" y="63930"/>
                    <a:pt x="1" y="87997"/>
                    <a:pt x="5910" y="99256"/>
                  </a:cubicBezTo>
                  <a:cubicBezTo>
                    <a:pt x="11821" y="110515"/>
                    <a:pt x="18587" y="118762"/>
                    <a:pt x="12825" y="138129"/>
                  </a:cubicBezTo>
                  <a:cubicBezTo>
                    <a:pt x="7063" y="157496"/>
                    <a:pt x="7639" y="179991"/>
                    <a:pt x="30689" y="191829"/>
                  </a:cubicBezTo>
                  <a:cubicBezTo>
                    <a:pt x="35157" y="194125"/>
                    <a:pt x="39430" y="195026"/>
                    <a:pt x="43526" y="195026"/>
                  </a:cubicBezTo>
                  <a:cubicBezTo>
                    <a:pt x="58540" y="195026"/>
                    <a:pt x="71160" y="182906"/>
                    <a:pt x="82213" y="182906"/>
                  </a:cubicBezTo>
                  <a:cubicBezTo>
                    <a:pt x="83696" y="182906"/>
                    <a:pt x="85150" y="183124"/>
                    <a:pt x="86579" y="183619"/>
                  </a:cubicBezTo>
                  <a:cubicBezTo>
                    <a:pt x="99641" y="188143"/>
                    <a:pt x="122779" y="206199"/>
                    <a:pt x="149118" y="206199"/>
                  </a:cubicBezTo>
                  <a:cubicBezTo>
                    <a:pt x="152986" y="206199"/>
                    <a:pt x="156923" y="205810"/>
                    <a:pt x="160908" y="204931"/>
                  </a:cubicBezTo>
                  <a:cubicBezTo>
                    <a:pt x="192023" y="198068"/>
                    <a:pt x="178195" y="174485"/>
                    <a:pt x="198361" y="167774"/>
                  </a:cubicBezTo>
                  <a:cubicBezTo>
                    <a:pt x="218527" y="161063"/>
                    <a:pt x="230051" y="137885"/>
                    <a:pt x="223138" y="113418"/>
                  </a:cubicBezTo>
                  <a:cubicBezTo>
                    <a:pt x="216223" y="88949"/>
                    <a:pt x="198936" y="84248"/>
                    <a:pt x="202970" y="68845"/>
                  </a:cubicBezTo>
                  <a:cubicBezTo>
                    <a:pt x="206014" y="57223"/>
                    <a:pt x="210094" y="46044"/>
                    <a:pt x="202339" y="34863"/>
                  </a:cubicBezTo>
                  <a:cubicBezTo>
                    <a:pt x="193280" y="21800"/>
                    <a:pt x="178398" y="15485"/>
                    <a:pt x="163366" y="15485"/>
                  </a:cubicBezTo>
                  <a:cubicBezTo>
                    <a:pt x="161783" y="15485"/>
                    <a:pt x="160199" y="15555"/>
                    <a:pt x="158620" y="15695"/>
                  </a:cubicBezTo>
                  <a:cubicBezTo>
                    <a:pt x="155939" y="15932"/>
                    <a:pt x="153087" y="16107"/>
                    <a:pt x="150191" y="16107"/>
                  </a:cubicBezTo>
                  <a:cubicBezTo>
                    <a:pt x="146408" y="16107"/>
                    <a:pt x="142552" y="15808"/>
                    <a:pt x="138910" y="14960"/>
                  </a:cubicBezTo>
                  <a:cubicBezTo>
                    <a:pt x="131547" y="13246"/>
                    <a:pt x="128157" y="9128"/>
                    <a:pt x="122308" y="5219"/>
                  </a:cubicBezTo>
                  <a:lnTo>
                    <a:pt x="122283" y="5202"/>
                  </a:lnTo>
                  <a:cubicBezTo>
                    <a:pt x="116888" y="1602"/>
                    <a:pt x="109834" y="1"/>
                    <a:pt x="10297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6"/>
            <p:cNvSpPr/>
            <p:nvPr/>
          </p:nvSpPr>
          <p:spPr>
            <a:xfrm>
              <a:off x="1030525" y="242725"/>
              <a:ext cx="5561175" cy="5150350"/>
            </a:xfrm>
            <a:custGeom>
              <a:rect b="b" l="l" r="r" t="t"/>
              <a:pathLst>
                <a:path extrusionOk="0" h="206014" w="222447">
                  <a:moveTo>
                    <a:pt x="110280" y="112230"/>
                  </a:moveTo>
                  <a:lnTo>
                    <a:pt x="110417" y="112549"/>
                  </a:lnTo>
                  <a:lnTo>
                    <a:pt x="110251" y="112325"/>
                  </a:lnTo>
                  <a:lnTo>
                    <a:pt x="110280" y="112230"/>
                  </a:lnTo>
                  <a:close/>
                  <a:moveTo>
                    <a:pt x="109811" y="112342"/>
                  </a:moveTo>
                  <a:lnTo>
                    <a:pt x="110049" y="112595"/>
                  </a:lnTo>
                  <a:lnTo>
                    <a:pt x="109817" y="112440"/>
                  </a:lnTo>
                  <a:lnTo>
                    <a:pt x="109811" y="112342"/>
                  </a:lnTo>
                  <a:close/>
                  <a:moveTo>
                    <a:pt x="110758" y="112287"/>
                  </a:moveTo>
                  <a:lnTo>
                    <a:pt x="110778" y="112633"/>
                  </a:lnTo>
                  <a:lnTo>
                    <a:pt x="110699" y="112366"/>
                  </a:lnTo>
                  <a:lnTo>
                    <a:pt x="110758" y="112287"/>
                  </a:lnTo>
                  <a:close/>
                  <a:moveTo>
                    <a:pt x="109408" y="112607"/>
                  </a:moveTo>
                  <a:lnTo>
                    <a:pt x="109718" y="112763"/>
                  </a:lnTo>
                  <a:lnTo>
                    <a:pt x="109446" y="112698"/>
                  </a:lnTo>
                  <a:lnTo>
                    <a:pt x="109408" y="112607"/>
                  </a:lnTo>
                  <a:close/>
                  <a:moveTo>
                    <a:pt x="111190" y="112504"/>
                  </a:moveTo>
                  <a:lnTo>
                    <a:pt x="111090" y="112836"/>
                  </a:lnTo>
                  <a:lnTo>
                    <a:pt x="111107" y="112558"/>
                  </a:lnTo>
                  <a:lnTo>
                    <a:pt x="111190" y="112504"/>
                  </a:lnTo>
                  <a:close/>
                  <a:moveTo>
                    <a:pt x="109120" y="112994"/>
                  </a:moveTo>
                  <a:lnTo>
                    <a:pt x="109464" y="113034"/>
                  </a:lnTo>
                  <a:lnTo>
                    <a:pt x="109187" y="113066"/>
                  </a:lnTo>
                  <a:lnTo>
                    <a:pt x="109120" y="112994"/>
                  </a:lnTo>
                  <a:close/>
                  <a:moveTo>
                    <a:pt x="111520" y="112854"/>
                  </a:moveTo>
                  <a:lnTo>
                    <a:pt x="111312" y="113133"/>
                  </a:lnTo>
                  <a:lnTo>
                    <a:pt x="111424" y="112877"/>
                  </a:lnTo>
                  <a:lnTo>
                    <a:pt x="111520" y="112854"/>
                  </a:lnTo>
                  <a:close/>
                  <a:moveTo>
                    <a:pt x="111613" y="113286"/>
                  </a:moveTo>
                  <a:lnTo>
                    <a:pt x="111712" y="113297"/>
                  </a:lnTo>
                  <a:lnTo>
                    <a:pt x="111421" y="113488"/>
                  </a:lnTo>
                  <a:lnTo>
                    <a:pt x="111613" y="113286"/>
                  </a:lnTo>
                  <a:close/>
                  <a:moveTo>
                    <a:pt x="109319" y="113376"/>
                  </a:moveTo>
                  <a:lnTo>
                    <a:pt x="109069" y="113500"/>
                  </a:lnTo>
                  <a:lnTo>
                    <a:pt x="108981" y="113456"/>
                  </a:lnTo>
                  <a:lnTo>
                    <a:pt x="109319" y="113376"/>
                  </a:lnTo>
                  <a:close/>
                  <a:moveTo>
                    <a:pt x="111650" y="113734"/>
                  </a:moveTo>
                  <a:lnTo>
                    <a:pt x="111739" y="113779"/>
                  </a:lnTo>
                  <a:lnTo>
                    <a:pt x="111401" y="113859"/>
                  </a:lnTo>
                  <a:lnTo>
                    <a:pt x="111401" y="113859"/>
                  </a:lnTo>
                  <a:lnTo>
                    <a:pt x="111650" y="113734"/>
                  </a:lnTo>
                  <a:close/>
                  <a:moveTo>
                    <a:pt x="109300" y="113746"/>
                  </a:moveTo>
                  <a:lnTo>
                    <a:pt x="109108" y="113949"/>
                  </a:lnTo>
                  <a:lnTo>
                    <a:pt x="109009" y="113937"/>
                  </a:lnTo>
                  <a:lnTo>
                    <a:pt x="109300" y="113746"/>
                  </a:lnTo>
                  <a:close/>
                  <a:moveTo>
                    <a:pt x="110332" y="113136"/>
                  </a:moveTo>
                  <a:lnTo>
                    <a:pt x="110498" y="113155"/>
                  </a:lnTo>
                  <a:lnTo>
                    <a:pt x="110648" y="113231"/>
                  </a:lnTo>
                  <a:lnTo>
                    <a:pt x="110763" y="113352"/>
                  </a:lnTo>
                  <a:lnTo>
                    <a:pt x="110829" y="113505"/>
                  </a:lnTo>
                  <a:lnTo>
                    <a:pt x="110840" y="113673"/>
                  </a:lnTo>
                  <a:lnTo>
                    <a:pt x="110790" y="113834"/>
                  </a:lnTo>
                  <a:lnTo>
                    <a:pt x="110691" y="113968"/>
                  </a:lnTo>
                  <a:lnTo>
                    <a:pt x="110551" y="114059"/>
                  </a:lnTo>
                  <a:lnTo>
                    <a:pt x="110387" y="114099"/>
                  </a:lnTo>
                  <a:lnTo>
                    <a:pt x="110222" y="114080"/>
                  </a:lnTo>
                  <a:lnTo>
                    <a:pt x="110072" y="114004"/>
                  </a:lnTo>
                  <a:lnTo>
                    <a:pt x="109957" y="113882"/>
                  </a:lnTo>
                  <a:lnTo>
                    <a:pt x="109891" y="113728"/>
                  </a:lnTo>
                  <a:lnTo>
                    <a:pt x="109881" y="113562"/>
                  </a:lnTo>
                  <a:lnTo>
                    <a:pt x="109929" y="113401"/>
                  </a:lnTo>
                  <a:lnTo>
                    <a:pt x="110029" y="113267"/>
                  </a:lnTo>
                  <a:lnTo>
                    <a:pt x="110169" y="113174"/>
                  </a:lnTo>
                  <a:lnTo>
                    <a:pt x="110332" y="113136"/>
                  </a:lnTo>
                  <a:close/>
                  <a:moveTo>
                    <a:pt x="111533" y="114169"/>
                  </a:moveTo>
                  <a:lnTo>
                    <a:pt x="111600" y="114241"/>
                  </a:lnTo>
                  <a:lnTo>
                    <a:pt x="111600" y="114241"/>
                  </a:lnTo>
                  <a:lnTo>
                    <a:pt x="111255" y="114200"/>
                  </a:lnTo>
                  <a:lnTo>
                    <a:pt x="111533" y="114169"/>
                  </a:lnTo>
                  <a:close/>
                  <a:moveTo>
                    <a:pt x="109408" y="114101"/>
                  </a:moveTo>
                  <a:lnTo>
                    <a:pt x="109296" y="114358"/>
                  </a:lnTo>
                  <a:lnTo>
                    <a:pt x="109200" y="114381"/>
                  </a:lnTo>
                  <a:lnTo>
                    <a:pt x="109408" y="114101"/>
                  </a:lnTo>
                  <a:close/>
                  <a:moveTo>
                    <a:pt x="111002" y="114471"/>
                  </a:moveTo>
                  <a:lnTo>
                    <a:pt x="111273" y="114537"/>
                  </a:lnTo>
                  <a:lnTo>
                    <a:pt x="111312" y="114628"/>
                  </a:lnTo>
                  <a:lnTo>
                    <a:pt x="111312" y="114628"/>
                  </a:lnTo>
                  <a:lnTo>
                    <a:pt x="111002" y="114471"/>
                  </a:lnTo>
                  <a:close/>
                  <a:moveTo>
                    <a:pt x="109631" y="114398"/>
                  </a:moveTo>
                  <a:lnTo>
                    <a:pt x="109614" y="114677"/>
                  </a:lnTo>
                  <a:lnTo>
                    <a:pt x="109531" y="114731"/>
                  </a:lnTo>
                  <a:lnTo>
                    <a:pt x="109631" y="114398"/>
                  </a:lnTo>
                  <a:close/>
                  <a:moveTo>
                    <a:pt x="110672" y="114640"/>
                  </a:moveTo>
                  <a:lnTo>
                    <a:pt x="110904" y="114793"/>
                  </a:lnTo>
                  <a:lnTo>
                    <a:pt x="110910" y="114893"/>
                  </a:lnTo>
                  <a:lnTo>
                    <a:pt x="110672" y="114640"/>
                  </a:lnTo>
                  <a:close/>
                  <a:moveTo>
                    <a:pt x="109941" y="114600"/>
                  </a:moveTo>
                  <a:lnTo>
                    <a:pt x="110020" y="114868"/>
                  </a:lnTo>
                  <a:lnTo>
                    <a:pt x="109962" y="114948"/>
                  </a:lnTo>
                  <a:lnTo>
                    <a:pt x="109941" y="114600"/>
                  </a:lnTo>
                  <a:close/>
                  <a:moveTo>
                    <a:pt x="110302" y="114684"/>
                  </a:moveTo>
                  <a:lnTo>
                    <a:pt x="110469" y="114910"/>
                  </a:lnTo>
                  <a:lnTo>
                    <a:pt x="110440" y="115003"/>
                  </a:lnTo>
                  <a:lnTo>
                    <a:pt x="110302" y="114684"/>
                  </a:lnTo>
                  <a:close/>
                  <a:moveTo>
                    <a:pt x="104234" y="1"/>
                  </a:moveTo>
                  <a:lnTo>
                    <a:pt x="110755" y="112213"/>
                  </a:lnTo>
                  <a:lnTo>
                    <a:pt x="110678" y="112294"/>
                  </a:lnTo>
                  <a:lnTo>
                    <a:pt x="79198" y="6022"/>
                  </a:lnTo>
                  <a:cubicBezTo>
                    <a:pt x="74748" y="9347"/>
                    <a:pt x="72244" y="13504"/>
                    <a:pt x="69568" y="17815"/>
                  </a:cubicBezTo>
                  <a:lnTo>
                    <a:pt x="110251" y="112163"/>
                  </a:lnTo>
                  <a:lnTo>
                    <a:pt x="110206" y="112265"/>
                  </a:lnTo>
                  <a:lnTo>
                    <a:pt x="52601" y="34415"/>
                  </a:lnTo>
                  <a:cubicBezTo>
                    <a:pt x="48537" y="36485"/>
                    <a:pt x="44514" y="37772"/>
                    <a:pt x="40518" y="38876"/>
                  </a:cubicBezTo>
                  <a:lnTo>
                    <a:pt x="109759" y="112288"/>
                  </a:lnTo>
                  <a:lnTo>
                    <a:pt x="109753" y="112399"/>
                  </a:lnTo>
                  <a:lnTo>
                    <a:pt x="14793" y="49546"/>
                  </a:lnTo>
                  <a:cubicBezTo>
                    <a:pt x="14190" y="50024"/>
                    <a:pt x="13587" y="50518"/>
                    <a:pt x="12983" y="51049"/>
                  </a:cubicBezTo>
                  <a:cubicBezTo>
                    <a:pt x="9931" y="53739"/>
                    <a:pt x="7472" y="56943"/>
                    <a:pt x="5541" y="60425"/>
                  </a:cubicBezTo>
                  <a:lnTo>
                    <a:pt x="109342" y="112575"/>
                  </a:lnTo>
                  <a:lnTo>
                    <a:pt x="109373" y="112680"/>
                  </a:lnTo>
                  <a:lnTo>
                    <a:pt x="1" y="86422"/>
                  </a:lnTo>
                  <a:lnTo>
                    <a:pt x="1" y="86422"/>
                  </a:lnTo>
                  <a:cubicBezTo>
                    <a:pt x="341" y="91335"/>
                    <a:pt x="1449" y="95760"/>
                    <a:pt x="3187" y="99071"/>
                  </a:cubicBezTo>
                  <a:cubicBezTo>
                    <a:pt x="3477" y="99621"/>
                    <a:pt x="3767" y="100163"/>
                    <a:pt x="4058" y="100699"/>
                  </a:cubicBezTo>
                  <a:lnTo>
                    <a:pt x="109045" y="112986"/>
                  </a:lnTo>
                  <a:lnTo>
                    <a:pt x="109111" y="113075"/>
                  </a:lnTo>
                  <a:lnTo>
                    <a:pt x="12288" y="124106"/>
                  </a:lnTo>
                  <a:cubicBezTo>
                    <a:pt x="12327" y="127780"/>
                    <a:pt x="11778" y="131934"/>
                    <a:pt x="10425" y="136800"/>
                  </a:cubicBezTo>
                  <a:lnTo>
                    <a:pt x="108909" y="113473"/>
                  </a:lnTo>
                  <a:lnTo>
                    <a:pt x="109001" y="113534"/>
                  </a:lnTo>
                  <a:lnTo>
                    <a:pt x="7547" y="164117"/>
                  </a:lnTo>
                  <a:cubicBezTo>
                    <a:pt x="8256" y="168831"/>
                    <a:pt x="9754" y="173372"/>
                    <a:pt x="12270" y="177545"/>
                  </a:cubicBezTo>
                  <a:lnTo>
                    <a:pt x="108947" y="113978"/>
                  </a:lnTo>
                  <a:lnTo>
                    <a:pt x="109055" y="114004"/>
                  </a:lnTo>
                  <a:lnTo>
                    <a:pt x="33340" y="193791"/>
                  </a:lnTo>
                  <a:cubicBezTo>
                    <a:pt x="35891" y="194524"/>
                    <a:pt x="38376" y="194840"/>
                    <a:pt x="40798" y="194840"/>
                  </a:cubicBezTo>
                  <a:cubicBezTo>
                    <a:pt x="44116" y="194840"/>
                    <a:pt x="47317" y="194248"/>
                    <a:pt x="50411" y="193326"/>
                  </a:cubicBezTo>
                  <a:lnTo>
                    <a:pt x="109156" y="114440"/>
                  </a:lnTo>
                  <a:lnTo>
                    <a:pt x="109266" y="114428"/>
                  </a:lnTo>
                  <a:lnTo>
                    <a:pt x="79571" y="182722"/>
                  </a:lnTo>
                  <a:cubicBezTo>
                    <a:pt x="81025" y="182729"/>
                    <a:pt x="82452" y="182948"/>
                    <a:pt x="83856" y="183434"/>
                  </a:cubicBezTo>
                  <a:cubicBezTo>
                    <a:pt x="85254" y="183919"/>
                    <a:pt x="86768" y="184558"/>
                    <a:pt x="88389" y="185314"/>
                  </a:cubicBezTo>
                  <a:lnTo>
                    <a:pt x="109509" y="114802"/>
                  </a:lnTo>
                  <a:lnTo>
                    <a:pt x="109609" y="114753"/>
                  </a:lnTo>
                  <a:lnTo>
                    <a:pt x="104776" y="193771"/>
                  </a:lnTo>
                  <a:cubicBezTo>
                    <a:pt x="107955" y="195391"/>
                    <a:pt x="111311" y="197023"/>
                    <a:pt x="114819" y="198543"/>
                  </a:cubicBezTo>
                  <a:lnTo>
                    <a:pt x="109966" y="115021"/>
                  </a:lnTo>
                  <a:lnTo>
                    <a:pt x="110042" y="114941"/>
                  </a:lnTo>
                  <a:lnTo>
                    <a:pt x="136792" y="205246"/>
                  </a:lnTo>
                  <a:cubicBezTo>
                    <a:pt x="139937" y="205738"/>
                    <a:pt x="143144" y="206014"/>
                    <a:pt x="146400" y="206014"/>
                  </a:cubicBezTo>
                  <a:cubicBezTo>
                    <a:pt x="147476" y="206014"/>
                    <a:pt x="148557" y="205983"/>
                    <a:pt x="149643" y="205921"/>
                  </a:cubicBezTo>
                  <a:lnTo>
                    <a:pt x="110470" y="115072"/>
                  </a:lnTo>
                  <a:lnTo>
                    <a:pt x="110515" y="114970"/>
                  </a:lnTo>
                  <a:lnTo>
                    <a:pt x="172423" y="198633"/>
                  </a:lnTo>
                  <a:cubicBezTo>
                    <a:pt x="176323" y="195605"/>
                    <a:pt x="178505" y="191987"/>
                    <a:pt x="180127" y="188277"/>
                  </a:cubicBezTo>
                  <a:lnTo>
                    <a:pt x="110961" y="114947"/>
                  </a:lnTo>
                  <a:lnTo>
                    <a:pt x="110968" y="114835"/>
                  </a:lnTo>
                  <a:lnTo>
                    <a:pt x="192588" y="168858"/>
                  </a:lnTo>
                  <a:cubicBezTo>
                    <a:pt x="193571" y="168359"/>
                    <a:pt x="194591" y="167936"/>
                    <a:pt x="195638" y="167589"/>
                  </a:cubicBezTo>
                  <a:cubicBezTo>
                    <a:pt x="199352" y="166353"/>
                    <a:pt x="202846" y="164531"/>
                    <a:pt x="205986" y="162191"/>
                  </a:cubicBezTo>
                  <a:lnTo>
                    <a:pt x="111379" y="114660"/>
                  </a:lnTo>
                  <a:lnTo>
                    <a:pt x="111347" y="114555"/>
                  </a:lnTo>
                  <a:lnTo>
                    <a:pt x="220545" y="140771"/>
                  </a:lnTo>
                  <a:cubicBezTo>
                    <a:pt x="221794" y="136507"/>
                    <a:pt x="222446" y="131946"/>
                    <a:pt x="222420" y="127209"/>
                  </a:cubicBezTo>
                  <a:lnTo>
                    <a:pt x="111674" y="114249"/>
                  </a:lnTo>
                  <a:lnTo>
                    <a:pt x="111609" y="114159"/>
                  </a:lnTo>
                  <a:lnTo>
                    <a:pt x="216103" y="102253"/>
                  </a:lnTo>
                  <a:cubicBezTo>
                    <a:pt x="213778" y="97725"/>
                    <a:pt x="211166" y="94053"/>
                    <a:pt x="208713" y="90809"/>
                  </a:cubicBezTo>
                  <a:lnTo>
                    <a:pt x="111811" y="113762"/>
                  </a:lnTo>
                  <a:lnTo>
                    <a:pt x="111719" y="113701"/>
                  </a:lnTo>
                  <a:lnTo>
                    <a:pt x="200019" y="69675"/>
                  </a:lnTo>
                  <a:cubicBezTo>
                    <a:pt x="200089" y="69341"/>
                    <a:pt x="200156" y="69006"/>
                    <a:pt x="200247" y="68660"/>
                  </a:cubicBezTo>
                  <a:cubicBezTo>
                    <a:pt x="201661" y="63261"/>
                    <a:pt x="203297" y="57957"/>
                    <a:pt x="203868" y="52703"/>
                  </a:cubicBezTo>
                  <a:lnTo>
                    <a:pt x="203868" y="52703"/>
                  </a:lnTo>
                  <a:lnTo>
                    <a:pt x="111773" y="113257"/>
                  </a:lnTo>
                  <a:lnTo>
                    <a:pt x="111665" y="113231"/>
                  </a:lnTo>
                  <a:lnTo>
                    <a:pt x="193180" y="27331"/>
                  </a:lnTo>
                  <a:cubicBezTo>
                    <a:pt x="189554" y="24030"/>
                    <a:pt x="185444" y="21425"/>
                    <a:pt x="181047" y="19492"/>
                  </a:cubicBezTo>
                  <a:lnTo>
                    <a:pt x="111564" y="112795"/>
                  </a:lnTo>
                  <a:lnTo>
                    <a:pt x="111455" y="112807"/>
                  </a:lnTo>
                  <a:lnTo>
                    <a:pt x="153684" y="15686"/>
                  </a:lnTo>
                  <a:lnTo>
                    <a:pt x="153684" y="15686"/>
                  </a:lnTo>
                  <a:cubicBezTo>
                    <a:pt x="151675" y="15827"/>
                    <a:pt x="149594" y="15920"/>
                    <a:pt x="147490" y="15920"/>
                  </a:cubicBezTo>
                  <a:cubicBezTo>
                    <a:pt x="145081" y="15920"/>
                    <a:pt x="142642" y="15799"/>
                    <a:pt x="140248" y="15493"/>
                  </a:cubicBezTo>
                  <a:lnTo>
                    <a:pt x="111210" y="112433"/>
                  </a:lnTo>
                  <a:lnTo>
                    <a:pt x="111112" y="112482"/>
                  </a:lnTo>
                  <a:lnTo>
                    <a:pt x="117752" y="3918"/>
                  </a:lnTo>
                  <a:cubicBezTo>
                    <a:pt x="113747" y="1703"/>
                    <a:pt x="109031" y="442"/>
                    <a:pt x="10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6"/>
            <p:cNvSpPr/>
            <p:nvPr/>
          </p:nvSpPr>
          <p:spPr>
            <a:xfrm>
              <a:off x="1506350" y="5243875"/>
              <a:ext cx="4508750" cy="232325"/>
            </a:xfrm>
            <a:custGeom>
              <a:rect b="b" l="l" r="r" t="t"/>
              <a:pathLst>
                <a:path extrusionOk="0" h="9293" w="180350">
                  <a:moveTo>
                    <a:pt x="90174" y="0"/>
                  </a:moveTo>
                  <a:cubicBezTo>
                    <a:pt x="66259" y="0"/>
                    <a:pt x="43323" y="490"/>
                    <a:pt x="26412" y="1362"/>
                  </a:cubicBezTo>
                  <a:cubicBezTo>
                    <a:pt x="9501" y="2232"/>
                    <a:pt x="0" y="3414"/>
                    <a:pt x="0" y="4646"/>
                  </a:cubicBezTo>
                  <a:cubicBezTo>
                    <a:pt x="0" y="5879"/>
                    <a:pt x="9501" y="7060"/>
                    <a:pt x="26412" y="7931"/>
                  </a:cubicBezTo>
                  <a:cubicBezTo>
                    <a:pt x="43323" y="8803"/>
                    <a:pt x="66259" y="9292"/>
                    <a:pt x="90174" y="9292"/>
                  </a:cubicBezTo>
                  <a:cubicBezTo>
                    <a:pt x="114090" y="9292"/>
                    <a:pt x="137027" y="8803"/>
                    <a:pt x="153938" y="7931"/>
                  </a:cubicBezTo>
                  <a:cubicBezTo>
                    <a:pt x="170849" y="7060"/>
                    <a:pt x="180349" y="5879"/>
                    <a:pt x="180349" y="4646"/>
                  </a:cubicBezTo>
                  <a:cubicBezTo>
                    <a:pt x="180349" y="3414"/>
                    <a:pt x="170849" y="2232"/>
                    <a:pt x="153938" y="1362"/>
                  </a:cubicBezTo>
                  <a:cubicBezTo>
                    <a:pt x="137027" y="490"/>
                    <a:pt x="114090" y="0"/>
                    <a:pt x="90174" y="0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6"/>
            <p:cNvSpPr/>
            <p:nvPr/>
          </p:nvSpPr>
          <p:spPr>
            <a:xfrm>
              <a:off x="2371200" y="3301350"/>
              <a:ext cx="2908425" cy="1849500"/>
            </a:xfrm>
            <a:custGeom>
              <a:rect b="b" l="l" r="r" t="t"/>
              <a:pathLst>
                <a:path extrusionOk="0" h="73980" w="116337">
                  <a:moveTo>
                    <a:pt x="64" y="0"/>
                  </a:moveTo>
                  <a:cubicBezTo>
                    <a:pt x="29" y="0"/>
                    <a:pt x="1" y="30"/>
                    <a:pt x="1" y="64"/>
                  </a:cubicBezTo>
                  <a:lnTo>
                    <a:pt x="1" y="73979"/>
                  </a:lnTo>
                  <a:lnTo>
                    <a:pt x="116337" y="73979"/>
                  </a:lnTo>
                  <a:lnTo>
                    <a:pt x="116337" y="64"/>
                  </a:lnTo>
                  <a:cubicBezTo>
                    <a:pt x="116337" y="29"/>
                    <a:pt x="116308" y="0"/>
                    <a:pt x="116273" y="0"/>
                  </a:cubicBezTo>
                  <a:lnTo>
                    <a:pt x="67" y="0"/>
                  </a:ln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6"/>
            <p:cNvSpPr/>
            <p:nvPr/>
          </p:nvSpPr>
          <p:spPr>
            <a:xfrm>
              <a:off x="2364000" y="3294125"/>
              <a:ext cx="2922825" cy="1863925"/>
            </a:xfrm>
            <a:custGeom>
              <a:rect b="b" l="l" r="r" t="t"/>
              <a:pathLst>
                <a:path extrusionOk="0" h="74557" w="116913">
                  <a:moveTo>
                    <a:pt x="114150" y="577"/>
                  </a:moveTo>
                  <a:cubicBezTo>
                    <a:pt x="115356" y="577"/>
                    <a:pt x="116337" y="1557"/>
                    <a:pt x="116337" y="2764"/>
                  </a:cubicBezTo>
                  <a:lnTo>
                    <a:pt x="116337" y="73981"/>
                  </a:lnTo>
                  <a:lnTo>
                    <a:pt x="578" y="73981"/>
                  </a:lnTo>
                  <a:lnTo>
                    <a:pt x="576" y="2764"/>
                  </a:lnTo>
                  <a:cubicBezTo>
                    <a:pt x="576" y="1557"/>
                    <a:pt x="1558" y="577"/>
                    <a:pt x="2764" y="577"/>
                  </a:cubicBezTo>
                  <a:close/>
                  <a:moveTo>
                    <a:pt x="2764" y="0"/>
                  </a:moveTo>
                  <a:cubicBezTo>
                    <a:pt x="1240" y="0"/>
                    <a:pt x="1" y="1240"/>
                    <a:pt x="1" y="2764"/>
                  </a:cubicBezTo>
                  <a:lnTo>
                    <a:pt x="1" y="74268"/>
                  </a:lnTo>
                  <a:cubicBezTo>
                    <a:pt x="1" y="74427"/>
                    <a:pt x="130" y="74556"/>
                    <a:pt x="289" y="74556"/>
                  </a:cubicBezTo>
                  <a:lnTo>
                    <a:pt x="116625" y="74556"/>
                  </a:lnTo>
                  <a:cubicBezTo>
                    <a:pt x="116783" y="74556"/>
                    <a:pt x="116913" y="74427"/>
                    <a:pt x="116913" y="74268"/>
                  </a:cubicBezTo>
                  <a:lnTo>
                    <a:pt x="116913" y="2764"/>
                  </a:lnTo>
                  <a:cubicBezTo>
                    <a:pt x="116913" y="1240"/>
                    <a:pt x="115672" y="0"/>
                    <a:pt x="114149" y="0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1F1C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6"/>
            <p:cNvSpPr/>
            <p:nvPr/>
          </p:nvSpPr>
          <p:spPr>
            <a:xfrm>
              <a:off x="2520625" y="3441725"/>
              <a:ext cx="2609575" cy="1734000"/>
            </a:xfrm>
            <a:custGeom>
              <a:rect b="b" l="l" r="r" t="t"/>
              <a:pathLst>
                <a:path extrusionOk="0" h="69360" w="104383">
                  <a:moveTo>
                    <a:pt x="64" y="1"/>
                  </a:moveTo>
                  <a:cubicBezTo>
                    <a:pt x="29" y="1"/>
                    <a:pt x="0" y="30"/>
                    <a:pt x="0" y="65"/>
                  </a:cubicBezTo>
                  <a:lnTo>
                    <a:pt x="0" y="69360"/>
                  </a:lnTo>
                  <a:lnTo>
                    <a:pt x="104383" y="69360"/>
                  </a:lnTo>
                  <a:lnTo>
                    <a:pt x="104383" y="65"/>
                  </a:lnTo>
                  <a:cubicBezTo>
                    <a:pt x="104383" y="30"/>
                    <a:pt x="104354" y="1"/>
                    <a:pt x="1043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rgbClr val="1F1C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6"/>
            <p:cNvSpPr/>
            <p:nvPr/>
          </p:nvSpPr>
          <p:spPr>
            <a:xfrm>
              <a:off x="2017725" y="5114250"/>
              <a:ext cx="3486000" cy="186000"/>
            </a:xfrm>
            <a:custGeom>
              <a:rect b="b" l="l" r="r" t="t"/>
              <a:pathLst>
                <a:path extrusionOk="0" h="7440" w="139440">
                  <a:moveTo>
                    <a:pt x="1" y="0"/>
                  </a:moveTo>
                  <a:cubicBezTo>
                    <a:pt x="1" y="4108"/>
                    <a:pt x="4459" y="7439"/>
                    <a:pt x="9959" y="7439"/>
                  </a:cubicBezTo>
                  <a:lnTo>
                    <a:pt x="129479" y="7439"/>
                  </a:lnTo>
                  <a:cubicBezTo>
                    <a:pt x="134980" y="7439"/>
                    <a:pt x="139439" y="4108"/>
                    <a:pt x="13943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6"/>
            <p:cNvSpPr/>
            <p:nvPr/>
          </p:nvSpPr>
          <p:spPr>
            <a:xfrm>
              <a:off x="2010500" y="5107050"/>
              <a:ext cx="3500400" cy="200425"/>
            </a:xfrm>
            <a:custGeom>
              <a:rect b="b" l="l" r="r" t="t"/>
              <a:pathLst>
                <a:path extrusionOk="0" h="8017" w="140016">
                  <a:moveTo>
                    <a:pt x="139432" y="576"/>
                  </a:moveTo>
                  <a:cubicBezTo>
                    <a:pt x="139227" y="4387"/>
                    <a:pt x="134971" y="7439"/>
                    <a:pt x="129768" y="7439"/>
                  </a:cubicBezTo>
                  <a:lnTo>
                    <a:pt x="10248" y="7439"/>
                  </a:lnTo>
                  <a:cubicBezTo>
                    <a:pt x="5047" y="7439"/>
                    <a:pt x="790" y="4387"/>
                    <a:pt x="585" y="576"/>
                  </a:cubicBezTo>
                  <a:close/>
                  <a:moveTo>
                    <a:pt x="290" y="0"/>
                  </a:moveTo>
                  <a:cubicBezTo>
                    <a:pt x="130" y="0"/>
                    <a:pt x="0" y="129"/>
                    <a:pt x="0" y="288"/>
                  </a:cubicBezTo>
                  <a:cubicBezTo>
                    <a:pt x="0" y="4549"/>
                    <a:pt x="4598" y="8016"/>
                    <a:pt x="10248" y="8016"/>
                  </a:cubicBezTo>
                  <a:lnTo>
                    <a:pt x="129768" y="8016"/>
                  </a:lnTo>
                  <a:cubicBezTo>
                    <a:pt x="135420" y="8016"/>
                    <a:pt x="140016" y="4549"/>
                    <a:pt x="140016" y="288"/>
                  </a:cubicBezTo>
                  <a:cubicBezTo>
                    <a:pt x="140016" y="129"/>
                    <a:pt x="139888" y="0"/>
                    <a:pt x="139728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6"/>
            <p:cNvSpPr/>
            <p:nvPr/>
          </p:nvSpPr>
          <p:spPr>
            <a:xfrm>
              <a:off x="2558025" y="1598375"/>
              <a:ext cx="1254950" cy="2801925"/>
            </a:xfrm>
            <a:custGeom>
              <a:rect b="b" l="l" r="r" t="t"/>
              <a:pathLst>
                <a:path extrusionOk="0" h="112077" w="50198">
                  <a:moveTo>
                    <a:pt x="50198" y="0"/>
                  </a:moveTo>
                  <a:cubicBezTo>
                    <a:pt x="42527" y="7305"/>
                    <a:pt x="22893" y="14678"/>
                    <a:pt x="0" y="30321"/>
                  </a:cubicBezTo>
                  <a:cubicBezTo>
                    <a:pt x="0" y="30321"/>
                    <a:pt x="1430" y="83182"/>
                    <a:pt x="50198" y="112076"/>
                  </a:cubicBezTo>
                  <a:lnTo>
                    <a:pt x="501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6"/>
            <p:cNvSpPr/>
            <p:nvPr/>
          </p:nvSpPr>
          <p:spPr>
            <a:xfrm>
              <a:off x="2550725" y="1591175"/>
              <a:ext cx="1269450" cy="2816325"/>
            </a:xfrm>
            <a:custGeom>
              <a:rect b="b" l="l" r="r" t="t"/>
              <a:pathLst>
                <a:path extrusionOk="0" h="112653" w="50778">
                  <a:moveTo>
                    <a:pt x="50202" y="948"/>
                  </a:moveTo>
                  <a:lnTo>
                    <a:pt x="50202" y="111857"/>
                  </a:lnTo>
                  <a:cubicBezTo>
                    <a:pt x="25383" y="96990"/>
                    <a:pt x="13218" y="75784"/>
                    <a:pt x="7380" y="60569"/>
                  </a:cubicBezTo>
                  <a:cubicBezTo>
                    <a:pt x="1386" y="44948"/>
                    <a:pt x="654" y="32294"/>
                    <a:pt x="586" y="30757"/>
                  </a:cubicBezTo>
                  <a:cubicBezTo>
                    <a:pt x="12079" y="22915"/>
                    <a:pt x="22836" y="17111"/>
                    <a:pt x="31485" y="12441"/>
                  </a:cubicBezTo>
                  <a:cubicBezTo>
                    <a:pt x="39724" y="7995"/>
                    <a:pt x="46301" y="4444"/>
                    <a:pt x="50202" y="948"/>
                  </a:cubicBezTo>
                  <a:close/>
                  <a:moveTo>
                    <a:pt x="50487" y="0"/>
                  </a:moveTo>
                  <a:cubicBezTo>
                    <a:pt x="50419" y="0"/>
                    <a:pt x="50349" y="25"/>
                    <a:pt x="50291" y="80"/>
                  </a:cubicBezTo>
                  <a:cubicBezTo>
                    <a:pt x="46521" y="3671"/>
                    <a:pt x="39764" y="7317"/>
                    <a:pt x="31211" y="11934"/>
                  </a:cubicBezTo>
                  <a:cubicBezTo>
                    <a:pt x="22516" y="16627"/>
                    <a:pt x="11696" y="22466"/>
                    <a:pt x="129" y="30372"/>
                  </a:cubicBezTo>
                  <a:cubicBezTo>
                    <a:pt x="49" y="30427"/>
                    <a:pt x="1" y="30519"/>
                    <a:pt x="4" y="30616"/>
                  </a:cubicBezTo>
                  <a:cubicBezTo>
                    <a:pt x="8" y="30749"/>
                    <a:pt x="437" y="44074"/>
                    <a:pt x="6834" y="60755"/>
                  </a:cubicBezTo>
                  <a:cubicBezTo>
                    <a:pt x="12739" y="76150"/>
                    <a:pt x="25080" y="97645"/>
                    <a:pt x="50344" y="112611"/>
                  </a:cubicBezTo>
                  <a:cubicBezTo>
                    <a:pt x="50388" y="112638"/>
                    <a:pt x="50438" y="112652"/>
                    <a:pt x="50490" y="112652"/>
                  </a:cubicBezTo>
                  <a:cubicBezTo>
                    <a:pt x="50649" y="112652"/>
                    <a:pt x="50778" y="112524"/>
                    <a:pt x="50778" y="112364"/>
                  </a:cubicBezTo>
                  <a:lnTo>
                    <a:pt x="50778" y="288"/>
                  </a:lnTo>
                  <a:cubicBezTo>
                    <a:pt x="50778" y="115"/>
                    <a:pt x="50636" y="0"/>
                    <a:pt x="50487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6"/>
            <p:cNvSpPr/>
            <p:nvPr/>
          </p:nvSpPr>
          <p:spPr>
            <a:xfrm>
              <a:off x="3812950" y="1598375"/>
              <a:ext cx="1254975" cy="2801925"/>
            </a:xfrm>
            <a:custGeom>
              <a:rect b="b" l="l" r="r" t="t"/>
              <a:pathLst>
                <a:path extrusionOk="0" h="112077" w="50199">
                  <a:moveTo>
                    <a:pt x="1" y="0"/>
                  </a:moveTo>
                  <a:lnTo>
                    <a:pt x="1" y="112076"/>
                  </a:lnTo>
                  <a:cubicBezTo>
                    <a:pt x="48769" y="83182"/>
                    <a:pt x="50199" y="30321"/>
                    <a:pt x="50199" y="30321"/>
                  </a:cubicBezTo>
                  <a:cubicBezTo>
                    <a:pt x="27307" y="14678"/>
                    <a:pt x="7671" y="7305"/>
                    <a:pt x="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6"/>
            <p:cNvSpPr/>
            <p:nvPr/>
          </p:nvSpPr>
          <p:spPr>
            <a:xfrm>
              <a:off x="3805750" y="1591175"/>
              <a:ext cx="1269475" cy="2816325"/>
            </a:xfrm>
            <a:custGeom>
              <a:rect b="b" l="l" r="r" t="t"/>
              <a:pathLst>
                <a:path extrusionOk="0" h="112653" w="50779">
                  <a:moveTo>
                    <a:pt x="577" y="948"/>
                  </a:moveTo>
                  <a:cubicBezTo>
                    <a:pt x="4477" y="4444"/>
                    <a:pt x="11056" y="7995"/>
                    <a:pt x="19294" y="12441"/>
                  </a:cubicBezTo>
                  <a:cubicBezTo>
                    <a:pt x="27943" y="17111"/>
                    <a:pt x="38700" y="22915"/>
                    <a:pt x="50193" y="30758"/>
                  </a:cubicBezTo>
                  <a:cubicBezTo>
                    <a:pt x="50124" y="32296"/>
                    <a:pt x="49394" y="44948"/>
                    <a:pt x="43399" y="60570"/>
                  </a:cubicBezTo>
                  <a:cubicBezTo>
                    <a:pt x="37560" y="75785"/>
                    <a:pt x="25396" y="96991"/>
                    <a:pt x="577" y="111858"/>
                  </a:cubicBezTo>
                  <a:lnTo>
                    <a:pt x="577" y="948"/>
                  </a:lnTo>
                  <a:close/>
                  <a:moveTo>
                    <a:pt x="291" y="0"/>
                  </a:moveTo>
                  <a:cubicBezTo>
                    <a:pt x="143" y="0"/>
                    <a:pt x="1" y="115"/>
                    <a:pt x="1" y="288"/>
                  </a:cubicBezTo>
                  <a:lnTo>
                    <a:pt x="1" y="112364"/>
                  </a:lnTo>
                  <a:cubicBezTo>
                    <a:pt x="1" y="112524"/>
                    <a:pt x="129" y="112652"/>
                    <a:pt x="289" y="112652"/>
                  </a:cubicBezTo>
                  <a:cubicBezTo>
                    <a:pt x="340" y="112652"/>
                    <a:pt x="391" y="112638"/>
                    <a:pt x="435" y="112611"/>
                  </a:cubicBezTo>
                  <a:cubicBezTo>
                    <a:pt x="25699" y="97644"/>
                    <a:pt x="38040" y="76150"/>
                    <a:pt x="43945" y="60755"/>
                  </a:cubicBezTo>
                  <a:cubicBezTo>
                    <a:pt x="50343" y="44074"/>
                    <a:pt x="50772" y="30749"/>
                    <a:pt x="50776" y="30616"/>
                  </a:cubicBezTo>
                  <a:cubicBezTo>
                    <a:pt x="50778" y="30519"/>
                    <a:pt x="50731" y="30427"/>
                    <a:pt x="50650" y="30372"/>
                  </a:cubicBezTo>
                  <a:cubicBezTo>
                    <a:pt x="39082" y="22466"/>
                    <a:pt x="28262" y="16627"/>
                    <a:pt x="19567" y="11934"/>
                  </a:cubicBezTo>
                  <a:cubicBezTo>
                    <a:pt x="11014" y="7317"/>
                    <a:pt x="4258" y="3671"/>
                    <a:pt x="488" y="80"/>
                  </a:cubicBezTo>
                  <a:cubicBezTo>
                    <a:pt x="430" y="25"/>
                    <a:pt x="360" y="0"/>
                    <a:pt x="29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6"/>
            <p:cNvSpPr/>
            <p:nvPr/>
          </p:nvSpPr>
          <p:spPr>
            <a:xfrm>
              <a:off x="2650050" y="1710875"/>
              <a:ext cx="2325850" cy="2576950"/>
            </a:xfrm>
            <a:custGeom>
              <a:rect b="b" l="l" r="r" t="t"/>
              <a:pathLst>
                <a:path extrusionOk="0" h="103078" w="93034">
                  <a:moveTo>
                    <a:pt x="46517" y="1"/>
                  </a:moveTo>
                  <a:cubicBezTo>
                    <a:pt x="37257" y="6566"/>
                    <a:pt x="21213" y="12822"/>
                    <a:pt x="0" y="27317"/>
                  </a:cubicBezTo>
                  <a:cubicBezTo>
                    <a:pt x="0" y="27317"/>
                    <a:pt x="1326" y="76301"/>
                    <a:pt x="46517" y="103077"/>
                  </a:cubicBezTo>
                  <a:cubicBezTo>
                    <a:pt x="91708" y="76302"/>
                    <a:pt x="93034" y="27318"/>
                    <a:pt x="93034" y="27318"/>
                  </a:cubicBezTo>
                  <a:cubicBezTo>
                    <a:pt x="71820" y="12822"/>
                    <a:pt x="55847" y="6566"/>
                    <a:pt x="4651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6"/>
            <p:cNvSpPr/>
            <p:nvPr/>
          </p:nvSpPr>
          <p:spPr>
            <a:xfrm>
              <a:off x="2642775" y="1703675"/>
              <a:ext cx="2340350" cy="2591300"/>
            </a:xfrm>
            <a:custGeom>
              <a:rect b="b" l="l" r="r" t="t"/>
              <a:pathLst>
                <a:path extrusionOk="0" h="103652" w="93614">
                  <a:moveTo>
                    <a:pt x="46808" y="641"/>
                  </a:moveTo>
                  <a:cubicBezTo>
                    <a:pt x="50665" y="3330"/>
                    <a:pt x="55728" y="6028"/>
                    <a:pt x="61577" y="9144"/>
                  </a:cubicBezTo>
                  <a:cubicBezTo>
                    <a:pt x="70085" y="13678"/>
                    <a:pt x="80668" y="19317"/>
                    <a:pt x="93029" y="27754"/>
                  </a:cubicBezTo>
                  <a:cubicBezTo>
                    <a:pt x="92964" y="29226"/>
                    <a:pt x="92277" y="40909"/>
                    <a:pt x="86743" y="55341"/>
                  </a:cubicBezTo>
                  <a:cubicBezTo>
                    <a:pt x="81315" y="69495"/>
                    <a:pt x="69983" y="89244"/>
                    <a:pt x="46808" y="103029"/>
                  </a:cubicBezTo>
                  <a:cubicBezTo>
                    <a:pt x="23643" y="89249"/>
                    <a:pt x="12310" y="69509"/>
                    <a:pt x="6880" y="55361"/>
                  </a:cubicBezTo>
                  <a:cubicBezTo>
                    <a:pt x="1341" y="40927"/>
                    <a:pt x="652" y="29228"/>
                    <a:pt x="586" y="27754"/>
                  </a:cubicBezTo>
                  <a:cubicBezTo>
                    <a:pt x="12888" y="19359"/>
                    <a:pt x="23451" y="13733"/>
                    <a:pt x="31946" y="9210"/>
                  </a:cubicBezTo>
                  <a:cubicBezTo>
                    <a:pt x="37846" y="6069"/>
                    <a:pt x="42953" y="3350"/>
                    <a:pt x="46808" y="641"/>
                  </a:cubicBezTo>
                  <a:close/>
                  <a:moveTo>
                    <a:pt x="46807" y="1"/>
                  </a:moveTo>
                  <a:cubicBezTo>
                    <a:pt x="46749" y="1"/>
                    <a:pt x="46691" y="18"/>
                    <a:pt x="46641" y="54"/>
                  </a:cubicBezTo>
                  <a:cubicBezTo>
                    <a:pt x="42796" y="2779"/>
                    <a:pt x="37888" y="5392"/>
                    <a:pt x="31675" y="8702"/>
                  </a:cubicBezTo>
                  <a:cubicBezTo>
                    <a:pt x="23138" y="13247"/>
                    <a:pt x="12513" y="18904"/>
                    <a:pt x="129" y="27367"/>
                  </a:cubicBezTo>
                  <a:cubicBezTo>
                    <a:pt x="48" y="27422"/>
                    <a:pt x="1" y="27515"/>
                    <a:pt x="3" y="27613"/>
                  </a:cubicBezTo>
                  <a:cubicBezTo>
                    <a:pt x="7" y="27736"/>
                    <a:pt x="405" y="40087"/>
                    <a:pt x="6334" y="55547"/>
                  </a:cubicBezTo>
                  <a:cubicBezTo>
                    <a:pt x="11807" y="69817"/>
                    <a:pt x="23246" y="89738"/>
                    <a:pt x="46662" y="103612"/>
                  </a:cubicBezTo>
                  <a:cubicBezTo>
                    <a:pt x="46706" y="103639"/>
                    <a:pt x="46756" y="103652"/>
                    <a:pt x="46808" y="103652"/>
                  </a:cubicBezTo>
                  <a:cubicBezTo>
                    <a:pt x="46859" y="103652"/>
                    <a:pt x="46910" y="103639"/>
                    <a:pt x="46954" y="103612"/>
                  </a:cubicBezTo>
                  <a:cubicBezTo>
                    <a:pt x="70370" y="89740"/>
                    <a:pt x="81808" y="69817"/>
                    <a:pt x="87281" y="55548"/>
                  </a:cubicBezTo>
                  <a:cubicBezTo>
                    <a:pt x="93209" y="40087"/>
                    <a:pt x="93608" y="27737"/>
                    <a:pt x="93611" y="27613"/>
                  </a:cubicBezTo>
                  <a:cubicBezTo>
                    <a:pt x="93614" y="27515"/>
                    <a:pt x="93567" y="27422"/>
                    <a:pt x="93485" y="27367"/>
                  </a:cubicBezTo>
                  <a:cubicBezTo>
                    <a:pt x="81042" y="18864"/>
                    <a:pt x="70398" y="13192"/>
                    <a:pt x="61846" y="8636"/>
                  </a:cubicBezTo>
                  <a:cubicBezTo>
                    <a:pt x="55931" y="5483"/>
                    <a:pt x="50821" y="2761"/>
                    <a:pt x="46973" y="54"/>
                  </a:cubicBezTo>
                  <a:cubicBezTo>
                    <a:pt x="46924" y="18"/>
                    <a:pt x="46865" y="1"/>
                    <a:pt x="4680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6"/>
            <p:cNvSpPr/>
            <p:nvPr/>
          </p:nvSpPr>
          <p:spPr>
            <a:xfrm>
              <a:off x="3070950" y="2263700"/>
              <a:ext cx="1904950" cy="2024100"/>
            </a:xfrm>
            <a:custGeom>
              <a:rect b="b" l="l" r="r" t="t"/>
              <a:pathLst>
                <a:path extrusionOk="0" h="80964" w="76198">
                  <a:moveTo>
                    <a:pt x="68272" y="1"/>
                  </a:moveTo>
                  <a:cubicBezTo>
                    <a:pt x="35912" y="9790"/>
                    <a:pt x="11201" y="38229"/>
                    <a:pt x="1" y="53227"/>
                  </a:cubicBezTo>
                  <a:cubicBezTo>
                    <a:pt x="6793" y="63187"/>
                    <a:pt x="16319" y="73047"/>
                    <a:pt x="29681" y="80963"/>
                  </a:cubicBezTo>
                  <a:cubicBezTo>
                    <a:pt x="74872" y="54188"/>
                    <a:pt x="76198" y="5204"/>
                    <a:pt x="76198" y="5204"/>
                  </a:cubicBezTo>
                  <a:cubicBezTo>
                    <a:pt x="73466" y="3339"/>
                    <a:pt x="70825" y="1611"/>
                    <a:pt x="682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6"/>
            <p:cNvSpPr/>
            <p:nvPr/>
          </p:nvSpPr>
          <p:spPr>
            <a:xfrm>
              <a:off x="3063275" y="2256475"/>
              <a:ext cx="1919875" cy="2038500"/>
            </a:xfrm>
            <a:custGeom>
              <a:rect b="b" l="l" r="r" t="t"/>
              <a:pathLst>
                <a:path extrusionOk="0" h="81540" w="76795">
                  <a:moveTo>
                    <a:pt x="68537" y="604"/>
                  </a:moveTo>
                  <a:cubicBezTo>
                    <a:pt x="71132" y="2242"/>
                    <a:pt x="73712" y="3936"/>
                    <a:pt x="76211" y="5642"/>
                  </a:cubicBezTo>
                  <a:cubicBezTo>
                    <a:pt x="76145" y="7116"/>
                    <a:pt x="75456" y="18815"/>
                    <a:pt x="69916" y="33249"/>
                  </a:cubicBezTo>
                  <a:cubicBezTo>
                    <a:pt x="64487" y="47397"/>
                    <a:pt x="53153" y="67137"/>
                    <a:pt x="29989" y="80917"/>
                  </a:cubicBezTo>
                  <a:cubicBezTo>
                    <a:pt x="18161" y="73883"/>
                    <a:pt x="8297" y="64669"/>
                    <a:pt x="663" y="53523"/>
                  </a:cubicBezTo>
                  <a:cubicBezTo>
                    <a:pt x="27829" y="17217"/>
                    <a:pt x="54790" y="4788"/>
                    <a:pt x="68537" y="604"/>
                  </a:cubicBezTo>
                  <a:close/>
                  <a:moveTo>
                    <a:pt x="68579" y="1"/>
                  </a:moveTo>
                  <a:cubicBezTo>
                    <a:pt x="68551" y="1"/>
                    <a:pt x="68523" y="5"/>
                    <a:pt x="68495" y="14"/>
                  </a:cubicBezTo>
                  <a:cubicBezTo>
                    <a:pt x="54291" y="4310"/>
                    <a:pt x="40100" y="12628"/>
                    <a:pt x="26318" y="24733"/>
                  </a:cubicBezTo>
                  <a:cubicBezTo>
                    <a:pt x="14607" y="35018"/>
                    <a:pt x="5585" y="45969"/>
                    <a:pt x="77" y="53343"/>
                  </a:cubicBezTo>
                  <a:cubicBezTo>
                    <a:pt x="4" y="53442"/>
                    <a:pt x="1" y="53576"/>
                    <a:pt x="70" y="53678"/>
                  </a:cubicBezTo>
                  <a:cubicBezTo>
                    <a:pt x="7802" y="65015"/>
                    <a:pt x="17817" y="74377"/>
                    <a:pt x="29842" y="81500"/>
                  </a:cubicBezTo>
                  <a:cubicBezTo>
                    <a:pt x="29886" y="81527"/>
                    <a:pt x="29936" y="81540"/>
                    <a:pt x="29988" y="81540"/>
                  </a:cubicBezTo>
                  <a:cubicBezTo>
                    <a:pt x="30039" y="81540"/>
                    <a:pt x="30090" y="81527"/>
                    <a:pt x="30134" y="81500"/>
                  </a:cubicBezTo>
                  <a:cubicBezTo>
                    <a:pt x="53550" y="67626"/>
                    <a:pt x="64989" y="47705"/>
                    <a:pt x="70462" y="33435"/>
                  </a:cubicBezTo>
                  <a:cubicBezTo>
                    <a:pt x="76391" y="17975"/>
                    <a:pt x="76789" y="5624"/>
                    <a:pt x="76792" y="5501"/>
                  </a:cubicBezTo>
                  <a:cubicBezTo>
                    <a:pt x="76795" y="5403"/>
                    <a:pt x="76748" y="5310"/>
                    <a:pt x="76666" y="5255"/>
                  </a:cubicBezTo>
                  <a:cubicBezTo>
                    <a:pt x="74085" y="3491"/>
                    <a:pt x="71417" y="1739"/>
                    <a:pt x="68732" y="45"/>
                  </a:cubicBezTo>
                  <a:cubicBezTo>
                    <a:pt x="68686" y="16"/>
                    <a:pt x="68633" y="1"/>
                    <a:pt x="6857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6"/>
            <p:cNvSpPr/>
            <p:nvPr/>
          </p:nvSpPr>
          <p:spPr>
            <a:xfrm>
              <a:off x="3314775" y="1960000"/>
              <a:ext cx="1010750" cy="985675"/>
            </a:xfrm>
            <a:custGeom>
              <a:rect b="b" l="l" r="r" t="t"/>
              <a:pathLst>
                <a:path extrusionOk="0" h="39427" w="40430">
                  <a:moveTo>
                    <a:pt x="20215" y="5762"/>
                  </a:moveTo>
                  <a:cubicBezTo>
                    <a:pt x="28185" y="5762"/>
                    <a:pt x="34668" y="12246"/>
                    <a:pt x="34668" y="20215"/>
                  </a:cubicBezTo>
                  <a:lnTo>
                    <a:pt x="34668" y="33664"/>
                  </a:lnTo>
                  <a:lnTo>
                    <a:pt x="5761" y="33664"/>
                  </a:lnTo>
                  <a:lnTo>
                    <a:pt x="5761" y="20215"/>
                  </a:lnTo>
                  <a:cubicBezTo>
                    <a:pt x="5761" y="12246"/>
                    <a:pt x="12245" y="5762"/>
                    <a:pt x="20215" y="5762"/>
                  </a:cubicBezTo>
                  <a:close/>
                  <a:moveTo>
                    <a:pt x="20215" y="1"/>
                  </a:moveTo>
                  <a:cubicBezTo>
                    <a:pt x="9068" y="1"/>
                    <a:pt x="0" y="9070"/>
                    <a:pt x="0" y="20216"/>
                  </a:cubicBezTo>
                  <a:lnTo>
                    <a:pt x="0" y="36545"/>
                  </a:lnTo>
                  <a:cubicBezTo>
                    <a:pt x="0" y="38137"/>
                    <a:pt x="1290" y="39426"/>
                    <a:pt x="2881" y="39426"/>
                  </a:cubicBezTo>
                  <a:lnTo>
                    <a:pt x="37549" y="39426"/>
                  </a:lnTo>
                  <a:cubicBezTo>
                    <a:pt x="39140" y="39426"/>
                    <a:pt x="40430" y="38136"/>
                    <a:pt x="40430" y="36545"/>
                  </a:cubicBezTo>
                  <a:lnTo>
                    <a:pt x="40430" y="20216"/>
                  </a:lnTo>
                  <a:cubicBezTo>
                    <a:pt x="40430" y="9068"/>
                    <a:pt x="31362" y="1"/>
                    <a:pt x="20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6"/>
            <p:cNvSpPr/>
            <p:nvPr/>
          </p:nvSpPr>
          <p:spPr>
            <a:xfrm>
              <a:off x="3307550" y="1952800"/>
              <a:ext cx="1025175" cy="1000075"/>
            </a:xfrm>
            <a:custGeom>
              <a:rect b="b" l="l" r="r" t="t"/>
              <a:pathLst>
                <a:path extrusionOk="0" h="40003" w="41007">
                  <a:moveTo>
                    <a:pt x="20504" y="6339"/>
                  </a:moveTo>
                  <a:cubicBezTo>
                    <a:pt x="28314" y="6339"/>
                    <a:pt x="34669" y="12693"/>
                    <a:pt x="34669" y="20504"/>
                  </a:cubicBezTo>
                  <a:lnTo>
                    <a:pt x="34669" y="33663"/>
                  </a:lnTo>
                  <a:lnTo>
                    <a:pt x="6339" y="33663"/>
                  </a:lnTo>
                  <a:lnTo>
                    <a:pt x="6338" y="20504"/>
                  </a:lnTo>
                  <a:cubicBezTo>
                    <a:pt x="6338" y="12693"/>
                    <a:pt x="12694" y="6339"/>
                    <a:pt x="20504" y="6339"/>
                  </a:cubicBezTo>
                  <a:close/>
                  <a:moveTo>
                    <a:pt x="20504" y="5762"/>
                  </a:moveTo>
                  <a:cubicBezTo>
                    <a:pt x="12376" y="5762"/>
                    <a:pt x="5762" y="12374"/>
                    <a:pt x="5762" y="20503"/>
                  </a:cubicBezTo>
                  <a:lnTo>
                    <a:pt x="5762" y="33951"/>
                  </a:lnTo>
                  <a:cubicBezTo>
                    <a:pt x="5762" y="34111"/>
                    <a:pt x="5892" y="34240"/>
                    <a:pt x="6050" y="34240"/>
                  </a:cubicBezTo>
                  <a:lnTo>
                    <a:pt x="34957" y="34240"/>
                  </a:lnTo>
                  <a:cubicBezTo>
                    <a:pt x="35116" y="34240"/>
                    <a:pt x="35245" y="34111"/>
                    <a:pt x="35245" y="33951"/>
                  </a:cubicBezTo>
                  <a:lnTo>
                    <a:pt x="35245" y="20503"/>
                  </a:lnTo>
                  <a:cubicBezTo>
                    <a:pt x="35245" y="12374"/>
                    <a:pt x="28632" y="5762"/>
                    <a:pt x="20504" y="5762"/>
                  </a:cubicBezTo>
                  <a:close/>
                  <a:moveTo>
                    <a:pt x="20504" y="577"/>
                  </a:moveTo>
                  <a:cubicBezTo>
                    <a:pt x="31492" y="577"/>
                    <a:pt x="40431" y="9516"/>
                    <a:pt x="40431" y="20504"/>
                  </a:cubicBezTo>
                  <a:lnTo>
                    <a:pt x="40431" y="36833"/>
                  </a:lnTo>
                  <a:cubicBezTo>
                    <a:pt x="40431" y="38263"/>
                    <a:pt x="39268" y="39427"/>
                    <a:pt x="37838" y="39427"/>
                  </a:cubicBezTo>
                  <a:lnTo>
                    <a:pt x="3170" y="39427"/>
                  </a:lnTo>
                  <a:cubicBezTo>
                    <a:pt x="1739" y="39427"/>
                    <a:pt x="577" y="38263"/>
                    <a:pt x="577" y="36833"/>
                  </a:cubicBezTo>
                  <a:lnTo>
                    <a:pt x="577" y="20503"/>
                  </a:lnTo>
                  <a:cubicBezTo>
                    <a:pt x="577" y="9515"/>
                    <a:pt x="9517" y="577"/>
                    <a:pt x="20504" y="577"/>
                  </a:cubicBezTo>
                  <a:close/>
                  <a:moveTo>
                    <a:pt x="20504" y="1"/>
                  </a:moveTo>
                  <a:cubicBezTo>
                    <a:pt x="9199" y="1"/>
                    <a:pt x="0" y="9198"/>
                    <a:pt x="0" y="20504"/>
                  </a:cubicBezTo>
                  <a:lnTo>
                    <a:pt x="0" y="36833"/>
                  </a:lnTo>
                  <a:cubicBezTo>
                    <a:pt x="0" y="38580"/>
                    <a:pt x="1423" y="40002"/>
                    <a:pt x="3170" y="40002"/>
                  </a:cubicBezTo>
                  <a:lnTo>
                    <a:pt x="37838" y="40002"/>
                  </a:lnTo>
                  <a:cubicBezTo>
                    <a:pt x="39585" y="40002"/>
                    <a:pt x="41007" y="38580"/>
                    <a:pt x="41007" y="36833"/>
                  </a:cubicBezTo>
                  <a:lnTo>
                    <a:pt x="41007" y="20504"/>
                  </a:lnTo>
                  <a:cubicBezTo>
                    <a:pt x="41007" y="9198"/>
                    <a:pt x="31809" y="1"/>
                    <a:pt x="2050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6"/>
            <p:cNvSpPr/>
            <p:nvPr/>
          </p:nvSpPr>
          <p:spPr>
            <a:xfrm>
              <a:off x="3261250" y="2748875"/>
              <a:ext cx="1103450" cy="932375"/>
            </a:xfrm>
            <a:custGeom>
              <a:rect b="b" l="l" r="r" t="t"/>
              <a:pathLst>
                <a:path extrusionOk="0" h="37295" w="44138">
                  <a:moveTo>
                    <a:pt x="0" y="1"/>
                  </a:moveTo>
                  <a:lnTo>
                    <a:pt x="0" y="37295"/>
                  </a:lnTo>
                  <a:lnTo>
                    <a:pt x="44137" y="37295"/>
                  </a:lnTo>
                  <a:lnTo>
                    <a:pt x="4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6"/>
            <p:cNvSpPr/>
            <p:nvPr/>
          </p:nvSpPr>
          <p:spPr>
            <a:xfrm>
              <a:off x="3254025" y="2741675"/>
              <a:ext cx="1117900" cy="946775"/>
            </a:xfrm>
            <a:custGeom>
              <a:rect b="b" l="l" r="r" t="t"/>
              <a:pathLst>
                <a:path extrusionOk="0" h="37871" w="44716">
                  <a:moveTo>
                    <a:pt x="44138" y="576"/>
                  </a:moveTo>
                  <a:lnTo>
                    <a:pt x="44138" y="37295"/>
                  </a:lnTo>
                  <a:lnTo>
                    <a:pt x="577" y="37295"/>
                  </a:lnTo>
                  <a:lnTo>
                    <a:pt x="577" y="576"/>
                  </a:lnTo>
                  <a:close/>
                  <a:moveTo>
                    <a:pt x="287" y="1"/>
                  </a:moveTo>
                  <a:cubicBezTo>
                    <a:pt x="129" y="1"/>
                    <a:pt x="0" y="130"/>
                    <a:pt x="1" y="289"/>
                  </a:cubicBezTo>
                  <a:lnTo>
                    <a:pt x="1" y="37583"/>
                  </a:lnTo>
                  <a:cubicBezTo>
                    <a:pt x="0" y="37742"/>
                    <a:pt x="130" y="37871"/>
                    <a:pt x="289" y="37871"/>
                  </a:cubicBezTo>
                  <a:lnTo>
                    <a:pt x="44426" y="37871"/>
                  </a:lnTo>
                  <a:cubicBezTo>
                    <a:pt x="44586" y="37871"/>
                    <a:pt x="44715" y="37742"/>
                    <a:pt x="44714" y="37583"/>
                  </a:cubicBezTo>
                  <a:lnTo>
                    <a:pt x="44714" y="289"/>
                  </a:lnTo>
                  <a:cubicBezTo>
                    <a:pt x="44715" y="129"/>
                    <a:pt x="44586" y="1"/>
                    <a:pt x="44426" y="1"/>
                  </a:cubicBezTo>
                  <a:lnTo>
                    <a:pt x="289" y="1"/>
                  </a:ln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6"/>
            <p:cNvSpPr/>
            <p:nvPr/>
          </p:nvSpPr>
          <p:spPr>
            <a:xfrm>
              <a:off x="3687425" y="3015925"/>
              <a:ext cx="240325" cy="437650"/>
            </a:xfrm>
            <a:custGeom>
              <a:rect b="b" l="l" r="r" t="t"/>
              <a:pathLst>
                <a:path extrusionOk="0" h="17506" w="9613">
                  <a:moveTo>
                    <a:pt x="4806" y="1"/>
                  </a:moveTo>
                  <a:cubicBezTo>
                    <a:pt x="2153" y="1"/>
                    <a:pt x="1" y="2151"/>
                    <a:pt x="1" y="4806"/>
                  </a:cubicBezTo>
                  <a:cubicBezTo>
                    <a:pt x="1" y="6634"/>
                    <a:pt x="1022" y="8223"/>
                    <a:pt x="2525" y="9035"/>
                  </a:cubicBezTo>
                  <a:lnTo>
                    <a:pt x="1717" y="17506"/>
                  </a:lnTo>
                  <a:lnTo>
                    <a:pt x="7896" y="17506"/>
                  </a:lnTo>
                  <a:lnTo>
                    <a:pt x="7090" y="9035"/>
                  </a:lnTo>
                  <a:cubicBezTo>
                    <a:pt x="8591" y="8223"/>
                    <a:pt x="9612" y="6634"/>
                    <a:pt x="9612" y="4806"/>
                  </a:cubicBezTo>
                  <a:cubicBezTo>
                    <a:pt x="9612" y="2151"/>
                    <a:pt x="7460" y="1"/>
                    <a:pt x="480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6"/>
            <p:cNvSpPr/>
            <p:nvPr/>
          </p:nvSpPr>
          <p:spPr>
            <a:xfrm>
              <a:off x="3680200" y="3008700"/>
              <a:ext cx="254725" cy="452075"/>
            </a:xfrm>
            <a:custGeom>
              <a:rect b="b" l="l" r="r" t="t"/>
              <a:pathLst>
                <a:path extrusionOk="0" h="18083" w="10189">
                  <a:moveTo>
                    <a:pt x="5095" y="578"/>
                  </a:moveTo>
                  <a:cubicBezTo>
                    <a:pt x="7586" y="578"/>
                    <a:pt x="9612" y="2604"/>
                    <a:pt x="9612" y="5095"/>
                  </a:cubicBezTo>
                  <a:cubicBezTo>
                    <a:pt x="9612" y="6755"/>
                    <a:pt x="8702" y="8283"/>
                    <a:pt x="7240" y="9071"/>
                  </a:cubicBezTo>
                  <a:cubicBezTo>
                    <a:pt x="7138" y="9126"/>
                    <a:pt x="7079" y="9237"/>
                    <a:pt x="7090" y="9352"/>
                  </a:cubicBezTo>
                  <a:lnTo>
                    <a:pt x="7868" y="17507"/>
                  </a:lnTo>
                  <a:lnTo>
                    <a:pt x="2323" y="17507"/>
                  </a:lnTo>
                  <a:lnTo>
                    <a:pt x="3100" y="9352"/>
                  </a:lnTo>
                  <a:cubicBezTo>
                    <a:pt x="3111" y="9237"/>
                    <a:pt x="3052" y="9126"/>
                    <a:pt x="2950" y="9071"/>
                  </a:cubicBezTo>
                  <a:cubicBezTo>
                    <a:pt x="1488" y="8283"/>
                    <a:pt x="578" y="6755"/>
                    <a:pt x="578" y="5095"/>
                  </a:cubicBezTo>
                  <a:cubicBezTo>
                    <a:pt x="578" y="2604"/>
                    <a:pt x="2604" y="578"/>
                    <a:pt x="5095" y="578"/>
                  </a:cubicBezTo>
                  <a:close/>
                  <a:moveTo>
                    <a:pt x="5095" y="1"/>
                  </a:moveTo>
                  <a:cubicBezTo>
                    <a:pt x="2286" y="1"/>
                    <a:pt x="2" y="2286"/>
                    <a:pt x="2" y="5095"/>
                  </a:cubicBezTo>
                  <a:cubicBezTo>
                    <a:pt x="1" y="6898"/>
                    <a:pt x="954" y="8567"/>
                    <a:pt x="2509" y="9484"/>
                  </a:cubicBezTo>
                  <a:lnTo>
                    <a:pt x="1720" y="17767"/>
                  </a:lnTo>
                  <a:cubicBezTo>
                    <a:pt x="1703" y="17936"/>
                    <a:pt x="1836" y="18082"/>
                    <a:pt x="2006" y="18082"/>
                  </a:cubicBezTo>
                  <a:lnTo>
                    <a:pt x="8184" y="18082"/>
                  </a:lnTo>
                  <a:cubicBezTo>
                    <a:pt x="8354" y="18082"/>
                    <a:pt x="8487" y="17936"/>
                    <a:pt x="8471" y="17767"/>
                  </a:cubicBezTo>
                  <a:lnTo>
                    <a:pt x="7681" y="9484"/>
                  </a:lnTo>
                  <a:cubicBezTo>
                    <a:pt x="9235" y="8567"/>
                    <a:pt x="10189" y="6898"/>
                    <a:pt x="10189" y="5095"/>
                  </a:cubicBezTo>
                  <a:cubicBezTo>
                    <a:pt x="10189" y="2286"/>
                    <a:pt x="7903" y="1"/>
                    <a:pt x="509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6"/>
            <p:cNvSpPr/>
            <p:nvPr/>
          </p:nvSpPr>
          <p:spPr>
            <a:xfrm>
              <a:off x="5977700" y="2926050"/>
              <a:ext cx="16800" cy="36025"/>
            </a:xfrm>
            <a:custGeom>
              <a:rect b="b" l="l" r="r" t="t"/>
              <a:pathLst>
                <a:path extrusionOk="0" h="1441" w="672">
                  <a:moveTo>
                    <a:pt x="299" y="0"/>
                  </a:moveTo>
                  <a:cubicBezTo>
                    <a:pt x="292" y="0"/>
                    <a:pt x="284" y="1"/>
                    <a:pt x="277" y="1"/>
                  </a:cubicBezTo>
                  <a:cubicBezTo>
                    <a:pt x="118" y="14"/>
                    <a:pt x="1" y="153"/>
                    <a:pt x="14" y="313"/>
                  </a:cubicBezTo>
                  <a:cubicBezTo>
                    <a:pt x="39" y="600"/>
                    <a:pt x="62" y="886"/>
                    <a:pt x="84" y="1174"/>
                  </a:cubicBezTo>
                  <a:cubicBezTo>
                    <a:pt x="96" y="1324"/>
                    <a:pt x="220" y="1440"/>
                    <a:pt x="372" y="1440"/>
                  </a:cubicBezTo>
                  <a:cubicBezTo>
                    <a:pt x="379" y="1440"/>
                    <a:pt x="386" y="1440"/>
                    <a:pt x="393" y="1439"/>
                  </a:cubicBezTo>
                  <a:cubicBezTo>
                    <a:pt x="553" y="1427"/>
                    <a:pt x="671" y="1289"/>
                    <a:pt x="659" y="1130"/>
                  </a:cubicBezTo>
                  <a:cubicBezTo>
                    <a:pt x="637" y="841"/>
                    <a:pt x="613" y="552"/>
                    <a:pt x="589" y="263"/>
                  </a:cubicBezTo>
                  <a:cubicBezTo>
                    <a:pt x="574" y="113"/>
                    <a:pt x="447" y="0"/>
                    <a:pt x="29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6"/>
            <p:cNvSpPr/>
            <p:nvPr/>
          </p:nvSpPr>
          <p:spPr>
            <a:xfrm>
              <a:off x="1532575" y="886700"/>
              <a:ext cx="4456100" cy="2011825"/>
            </a:xfrm>
            <a:custGeom>
              <a:rect b="b" l="l" r="r" t="t"/>
              <a:pathLst>
                <a:path extrusionOk="0" h="80473" w="178244">
                  <a:moveTo>
                    <a:pt x="88232" y="1"/>
                  </a:moveTo>
                  <a:cubicBezTo>
                    <a:pt x="87652" y="6"/>
                    <a:pt x="87073" y="17"/>
                    <a:pt x="86494" y="33"/>
                  </a:cubicBezTo>
                  <a:cubicBezTo>
                    <a:pt x="86337" y="38"/>
                    <a:pt x="86212" y="169"/>
                    <a:pt x="86214" y="326"/>
                  </a:cubicBezTo>
                  <a:cubicBezTo>
                    <a:pt x="86217" y="483"/>
                    <a:pt x="86344" y="609"/>
                    <a:pt x="86501" y="610"/>
                  </a:cubicBezTo>
                  <a:lnTo>
                    <a:pt x="86509" y="610"/>
                  </a:lnTo>
                  <a:cubicBezTo>
                    <a:pt x="87086" y="593"/>
                    <a:pt x="87662" y="583"/>
                    <a:pt x="88238" y="577"/>
                  </a:cubicBezTo>
                  <a:cubicBezTo>
                    <a:pt x="88394" y="572"/>
                    <a:pt x="88518" y="444"/>
                    <a:pt x="88518" y="288"/>
                  </a:cubicBezTo>
                  <a:cubicBezTo>
                    <a:pt x="88517" y="131"/>
                    <a:pt x="88391" y="3"/>
                    <a:pt x="88235" y="1"/>
                  </a:cubicBezTo>
                  <a:close/>
                  <a:moveTo>
                    <a:pt x="89967" y="1"/>
                  </a:moveTo>
                  <a:cubicBezTo>
                    <a:pt x="89811" y="3"/>
                    <a:pt x="89685" y="131"/>
                    <a:pt x="89684" y="288"/>
                  </a:cubicBezTo>
                  <a:cubicBezTo>
                    <a:pt x="89684" y="444"/>
                    <a:pt x="89808" y="572"/>
                    <a:pt x="89965" y="577"/>
                  </a:cubicBezTo>
                  <a:cubicBezTo>
                    <a:pt x="90541" y="583"/>
                    <a:pt x="91116" y="593"/>
                    <a:pt x="91692" y="610"/>
                  </a:cubicBezTo>
                  <a:lnTo>
                    <a:pt x="91702" y="610"/>
                  </a:lnTo>
                  <a:cubicBezTo>
                    <a:pt x="91859" y="609"/>
                    <a:pt x="91986" y="483"/>
                    <a:pt x="91988" y="326"/>
                  </a:cubicBezTo>
                  <a:cubicBezTo>
                    <a:pt x="91991" y="169"/>
                    <a:pt x="91866" y="38"/>
                    <a:pt x="91710" y="33"/>
                  </a:cubicBezTo>
                  <a:cubicBezTo>
                    <a:pt x="91129" y="17"/>
                    <a:pt x="90550" y="6"/>
                    <a:pt x="89971" y="1"/>
                  </a:cubicBezTo>
                  <a:close/>
                  <a:moveTo>
                    <a:pt x="84784" y="98"/>
                  </a:moveTo>
                  <a:cubicBezTo>
                    <a:pt x="84775" y="98"/>
                    <a:pt x="84766" y="98"/>
                    <a:pt x="84757" y="99"/>
                  </a:cubicBezTo>
                  <a:cubicBezTo>
                    <a:pt x="84178" y="127"/>
                    <a:pt x="83599" y="160"/>
                    <a:pt x="83020" y="199"/>
                  </a:cubicBezTo>
                  <a:cubicBezTo>
                    <a:pt x="82865" y="208"/>
                    <a:pt x="82745" y="340"/>
                    <a:pt x="82751" y="496"/>
                  </a:cubicBezTo>
                  <a:cubicBezTo>
                    <a:pt x="82756" y="651"/>
                    <a:pt x="82885" y="775"/>
                    <a:pt x="83039" y="775"/>
                  </a:cubicBezTo>
                  <a:cubicBezTo>
                    <a:pt x="83046" y="775"/>
                    <a:pt x="83052" y="773"/>
                    <a:pt x="83060" y="773"/>
                  </a:cubicBezTo>
                  <a:cubicBezTo>
                    <a:pt x="83634" y="735"/>
                    <a:pt x="84209" y="703"/>
                    <a:pt x="84784" y="675"/>
                  </a:cubicBezTo>
                  <a:cubicBezTo>
                    <a:pt x="84943" y="667"/>
                    <a:pt x="85065" y="532"/>
                    <a:pt x="85058" y="373"/>
                  </a:cubicBezTo>
                  <a:cubicBezTo>
                    <a:pt x="85051" y="224"/>
                    <a:pt x="84927" y="98"/>
                    <a:pt x="84784" y="98"/>
                  </a:cubicBezTo>
                  <a:close/>
                  <a:moveTo>
                    <a:pt x="93436" y="100"/>
                  </a:moveTo>
                  <a:cubicBezTo>
                    <a:pt x="93282" y="100"/>
                    <a:pt x="93154" y="219"/>
                    <a:pt x="93146" y="374"/>
                  </a:cubicBezTo>
                  <a:cubicBezTo>
                    <a:pt x="93137" y="534"/>
                    <a:pt x="93261" y="668"/>
                    <a:pt x="93419" y="676"/>
                  </a:cubicBezTo>
                  <a:cubicBezTo>
                    <a:pt x="93995" y="703"/>
                    <a:pt x="94569" y="736"/>
                    <a:pt x="95144" y="775"/>
                  </a:cubicBezTo>
                  <a:lnTo>
                    <a:pt x="95163" y="775"/>
                  </a:lnTo>
                  <a:lnTo>
                    <a:pt x="95163" y="776"/>
                  </a:lnTo>
                  <a:cubicBezTo>
                    <a:pt x="95319" y="776"/>
                    <a:pt x="95446" y="652"/>
                    <a:pt x="95452" y="496"/>
                  </a:cubicBezTo>
                  <a:cubicBezTo>
                    <a:pt x="95457" y="342"/>
                    <a:pt x="95338" y="210"/>
                    <a:pt x="95182" y="200"/>
                  </a:cubicBezTo>
                  <a:cubicBezTo>
                    <a:pt x="94605" y="160"/>
                    <a:pt x="94026" y="128"/>
                    <a:pt x="93447" y="101"/>
                  </a:cubicBezTo>
                  <a:cubicBezTo>
                    <a:pt x="93443" y="100"/>
                    <a:pt x="93439" y="100"/>
                    <a:pt x="93436" y="100"/>
                  </a:cubicBezTo>
                  <a:close/>
                  <a:moveTo>
                    <a:pt x="81313" y="331"/>
                  </a:moveTo>
                  <a:cubicBezTo>
                    <a:pt x="81305" y="331"/>
                    <a:pt x="81296" y="331"/>
                    <a:pt x="81287" y="332"/>
                  </a:cubicBezTo>
                  <a:cubicBezTo>
                    <a:pt x="80710" y="381"/>
                    <a:pt x="80133" y="438"/>
                    <a:pt x="79557" y="498"/>
                  </a:cubicBezTo>
                  <a:cubicBezTo>
                    <a:pt x="79405" y="514"/>
                    <a:pt x="79292" y="646"/>
                    <a:pt x="79299" y="800"/>
                  </a:cubicBezTo>
                  <a:cubicBezTo>
                    <a:pt x="79308" y="952"/>
                    <a:pt x="79434" y="1072"/>
                    <a:pt x="79587" y="1072"/>
                  </a:cubicBezTo>
                  <a:lnTo>
                    <a:pt x="79587" y="1072"/>
                  </a:lnTo>
                  <a:cubicBezTo>
                    <a:pt x="79597" y="1072"/>
                    <a:pt x="79608" y="1072"/>
                    <a:pt x="79617" y="1071"/>
                  </a:cubicBezTo>
                  <a:cubicBezTo>
                    <a:pt x="80191" y="1011"/>
                    <a:pt x="80764" y="956"/>
                    <a:pt x="81337" y="905"/>
                  </a:cubicBezTo>
                  <a:cubicBezTo>
                    <a:pt x="81496" y="892"/>
                    <a:pt x="81613" y="752"/>
                    <a:pt x="81599" y="593"/>
                  </a:cubicBezTo>
                  <a:cubicBezTo>
                    <a:pt x="81586" y="444"/>
                    <a:pt x="81461" y="331"/>
                    <a:pt x="81313" y="331"/>
                  </a:cubicBezTo>
                  <a:close/>
                  <a:moveTo>
                    <a:pt x="79587" y="1072"/>
                  </a:moveTo>
                  <a:cubicBezTo>
                    <a:pt x="79587" y="1072"/>
                    <a:pt x="79586" y="1072"/>
                    <a:pt x="79586" y="1072"/>
                  </a:cubicBezTo>
                  <a:lnTo>
                    <a:pt x="79587" y="1072"/>
                  </a:lnTo>
                  <a:cubicBezTo>
                    <a:pt x="79587" y="1072"/>
                    <a:pt x="79587" y="1072"/>
                    <a:pt x="79587" y="1072"/>
                  </a:cubicBezTo>
                  <a:close/>
                  <a:moveTo>
                    <a:pt x="96894" y="331"/>
                  </a:moveTo>
                  <a:cubicBezTo>
                    <a:pt x="96746" y="331"/>
                    <a:pt x="96619" y="443"/>
                    <a:pt x="96603" y="595"/>
                  </a:cubicBezTo>
                  <a:cubicBezTo>
                    <a:pt x="96589" y="753"/>
                    <a:pt x="96707" y="892"/>
                    <a:pt x="96865" y="905"/>
                  </a:cubicBezTo>
                  <a:cubicBezTo>
                    <a:pt x="97439" y="956"/>
                    <a:pt x="98012" y="1010"/>
                    <a:pt x="98585" y="1071"/>
                  </a:cubicBezTo>
                  <a:cubicBezTo>
                    <a:pt x="98595" y="1072"/>
                    <a:pt x="98606" y="1072"/>
                    <a:pt x="98615" y="1072"/>
                  </a:cubicBezTo>
                  <a:lnTo>
                    <a:pt x="98615" y="1073"/>
                  </a:lnTo>
                  <a:cubicBezTo>
                    <a:pt x="98769" y="1073"/>
                    <a:pt x="98896" y="953"/>
                    <a:pt x="98904" y="800"/>
                  </a:cubicBezTo>
                  <a:cubicBezTo>
                    <a:pt x="98911" y="646"/>
                    <a:pt x="98799" y="514"/>
                    <a:pt x="98645" y="499"/>
                  </a:cubicBezTo>
                  <a:cubicBezTo>
                    <a:pt x="98069" y="438"/>
                    <a:pt x="97493" y="382"/>
                    <a:pt x="96914" y="332"/>
                  </a:cubicBezTo>
                  <a:cubicBezTo>
                    <a:pt x="96908" y="332"/>
                    <a:pt x="96901" y="331"/>
                    <a:pt x="96894" y="331"/>
                  </a:cubicBezTo>
                  <a:close/>
                  <a:moveTo>
                    <a:pt x="100344" y="695"/>
                  </a:moveTo>
                  <a:cubicBezTo>
                    <a:pt x="100199" y="695"/>
                    <a:pt x="100076" y="802"/>
                    <a:pt x="100058" y="947"/>
                  </a:cubicBezTo>
                  <a:cubicBezTo>
                    <a:pt x="100039" y="1102"/>
                    <a:pt x="100147" y="1246"/>
                    <a:pt x="100302" y="1268"/>
                  </a:cubicBezTo>
                  <a:cubicBezTo>
                    <a:pt x="100874" y="1340"/>
                    <a:pt x="101445" y="1416"/>
                    <a:pt x="102014" y="1499"/>
                  </a:cubicBezTo>
                  <a:cubicBezTo>
                    <a:pt x="102028" y="1501"/>
                    <a:pt x="102042" y="1503"/>
                    <a:pt x="102056" y="1503"/>
                  </a:cubicBezTo>
                  <a:cubicBezTo>
                    <a:pt x="102208" y="1503"/>
                    <a:pt x="102332" y="1385"/>
                    <a:pt x="102343" y="1234"/>
                  </a:cubicBezTo>
                  <a:cubicBezTo>
                    <a:pt x="102354" y="1084"/>
                    <a:pt x="102246" y="950"/>
                    <a:pt x="102097" y="929"/>
                  </a:cubicBezTo>
                  <a:cubicBezTo>
                    <a:pt x="101523" y="845"/>
                    <a:pt x="100949" y="769"/>
                    <a:pt x="100375" y="697"/>
                  </a:cubicBezTo>
                  <a:cubicBezTo>
                    <a:pt x="100364" y="696"/>
                    <a:pt x="100354" y="695"/>
                    <a:pt x="100344" y="695"/>
                  </a:cubicBezTo>
                  <a:close/>
                  <a:moveTo>
                    <a:pt x="77854" y="697"/>
                  </a:moveTo>
                  <a:cubicBezTo>
                    <a:pt x="77846" y="697"/>
                    <a:pt x="77837" y="697"/>
                    <a:pt x="77829" y="698"/>
                  </a:cubicBezTo>
                  <a:cubicBezTo>
                    <a:pt x="77254" y="770"/>
                    <a:pt x="76680" y="848"/>
                    <a:pt x="76106" y="931"/>
                  </a:cubicBezTo>
                  <a:cubicBezTo>
                    <a:pt x="75957" y="953"/>
                    <a:pt x="75850" y="1086"/>
                    <a:pt x="75861" y="1236"/>
                  </a:cubicBezTo>
                  <a:cubicBezTo>
                    <a:pt x="75871" y="1388"/>
                    <a:pt x="75996" y="1504"/>
                    <a:pt x="76147" y="1504"/>
                  </a:cubicBezTo>
                  <a:cubicBezTo>
                    <a:pt x="76160" y="1504"/>
                    <a:pt x="76175" y="1503"/>
                    <a:pt x="76188" y="1501"/>
                  </a:cubicBezTo>
                  <a:cubicBezTo>
                    <a:pt x="76758" y="1419"/>
                    <a:pt x="77329" y="1341"/>
                    <a:pt x="77901" y="1270"/>
                  </a:cubicBezTo>
                  <a:cubicBezTo>
                    <a:pt x="78053" y="1245"/>
                    <a:pt x="78160" y="1103"/>
                    <a:pt x="78141" y="950"/>
                  </a:cubicBezTo>
                  <a:cubicBezTo>
                    <a:pt x="78123" y="803"/>
                    <a:pt x="77998" y="697"/>
                    <a:pt x="77854" y="697"/>
                  </a:cubicBezTo>
                  <a:close/>
                  <a:moveTo>
                    <a:pt x="103767" y="1190"/>
                  </a:moveTo>
                  <a:cubicBezTo>
                    <a:pt x="103628" y="1190"/>
                    <a:pt x="103506" y="1291"/>
                    <a:pt x="103484" y="1432"/>
                  </a:cubicBezTo>
                  <a:cubicBezTo>
                    <a:pt x="103457" y="1589"/>
                    <a:pt x="103564" y="1737"/>
                    <a:pt x="103721" y="1763"/>
                  </a:cubicBezTo>
                  <a:cubicBezTo>
                    <a:pt x="104289" y="1857"/>
                    <a:pt x="104856" y="1955"/>
                    <a:pt x="105422" y="2060"/>
                  </a:cubicBezTo>
                  <a:cubicBezTo>
                    <a:pt x="105440" y="2063"/>
                    <a:pt x="105458" y="2065"/>
                    <a:pt x="105476" y="2065"/>
                  </a:cubicBezTo>
                  <a:cubicBezTo>
                    <a:pt x="105624" y="2064"/>
                    <a:pt x="105748" y="1950"/>
                    <a:pt x="105761" y="1803"/>
                  </a:cubicBezTo>
                  <a:cubicBezTo>
                    <a:pt x="105775" y="1655"/>
                    <a:pt x="105673" y="1521"/>
                    <a:pt x="105528" y="1493"/>
                  </a:cubicBezTo>
                  <a:cubicBezTo>
                    <a:pt x="104957" y="1388"/>
                    <a:pt x="104386" y="1288"/>
                    <a:pt x="103815" y="1194"/>
                  </a:cubicBezTo>
                  <a:cubicBezTo>
                    <a:pt x="103799" y="1192"/>
                    <a:pt x="103783" y="1190"/>
                    <a:pt x="103767" y="1190"/>
                  </a:cubicBezTo>
                  <a:close/>
                  <a:moveTo>
                    <a:pt x="74440" y="1193"/>
                  </a:moveTo>
                  <a:cubicBezTo>
                    <a:pt x="74423" y="1193"/>
                    <a:pt x="74406" y="1195"/>
                    <a:pt x="74389" y="1198"/>
                  </a:cubicBezTo>
                  <a:cubicBezTo>
                    <a:pt x="73816" y="1292"/>
                    <a:pt x="73245" y="1392"/>
                    <a:pt x="72675" y="1498"/>
                  </a:cubicBezTo>
                  <a:cubicBezTo>
                    <a:pt x="72530" y="1524"/>
                    <a:pt x="72428" y="1659"/>
                    <a:pt x="72441" y="1807"/>
                  </a:cubicBezTo>
                  <a:cubicBezTo>
                    <a:pt x="72455" y="1955"/>
                    <a:pt x="72579" y="2069"/>
                    <a:pt x="72728" y="2069"/>
                  </a:cubicBezTo>
                  <a:cubicBezTo>
                    <a:pt x="72746" y="2069"/>
                    <a:pt x="72764" y="2068"/>
                    <a:pt x="72780" y="2064"/>
                  </a:cubicBezTo>
                  <a:cubicBezTo>
                    <a:pt x="73347" y="1958"/>
                    <a:pt x="73914" y="1860"/>
                    <a:pt x="74482" y="1767"/>
                  </a:cubicBezTo>
                  <a:cubicBezTo>
                    <a:pt x="74640" y="1740"/>
                    <a:pt x="74745" y="1591"/>
                    <a:pt x="74720" y="1434"/>
                  </a:cubicBezTo>
                  <a:cubicBezTo>
                    <a:pt x="74698" y="1294"/>
                    <a:pt x="74577" y="1193"/>
                    <a:pt x="74440" y="1193"/>
                  </a:cubicBezTo>
                  <a:close/>
                  <a:moveTo>
                    <a:pt x="107177" y="1820"/>
                  </a:moveTo>
                  <a:cubicBezTo>
                    <a:pt x="107043" y="1820"/>
                    <a:pt x="106922" y="1913"/>
                    <a:pt x="106894" y="2050"/>
                  </a:cubicBezTo>
                  <a:cubicBezTo>
                    <a:pt x="106863" y="2206"/>
                    <a:pt x="106962" y="2358"/>
                    <a:pt x="107118" y="2390"/>
                  </a:cubicBezTo>
                  <a:cubicBezTo>
                    <a:pt x="107683" y="2505"/>
                    <a:pt x="108246" y="2627"/>
                    <a:pt x="108807" y="2752"/>
                  </a:cubicBezTo>
                  <a:cubicBezTo>
                    <a:pt x="108828" y="2757"/>
                    <a:pt x="108849" y="2760"/>
                    <a:pt x="108870" y="2760"/>
                  </a:cubicBezTo>
                  <a:lnTo>
                    <a:pt x="108870" y="2761"/>
                  </a:lnTo>
                  <a:cubicBezTo>
                    <a:pt x="109018" y="2761"/>
                    <a:pt x="109143" y="2651"/>
                    <a:pt x="109158" y="2504"/>
                  </a:cubicBezTo>
                  <a:cubicBezTo>
                    <a:pt x="109175" y="2358"/>
                    <a:pt x="109078" y="2222"/>
                    <a:pt x="108934" y="2191"/>
                  </a:cubicBezTo>
                  <a:cubicBezTo>
                    <a:pt x="108368" y="2063"/>
                    <a:pt x="107802" y="1942"/>
                    <a:pt x="107234" y="1825"/>
                  </a:cubicBezTo>
                  <a:cubicBezTo>
                    <a:pt x="107215" y="1821"/>
                    <a:pt x="107196" y="1820"/>
                    <a:pt x="107177" y="1820"/>
                  </a:cubicBezTo>
                  <a:close/>
                  <a:moveTo>
                    <a:pt x="71027" y="1824"/>
                  </a:moveTo>
                  <a:cubicBezTo>
                    <a:pt x="71007" y="1824"/>
                    <a:pt x="70988" y="1826"/>
                    <a:pt x="70968" y="1830"/>
                  </a:cubicBezTo>
                  <a:cubicBezTo>
                    <a:pt x="70401" y="1946"/>
                    <a:pt x="69835" y="2069"/>
                    <a:pt x="69270" y="2196"/>
                  </a:cubicBezTo>
                  <a:cubicBezTo>
                    <a:pt x="69125" y="2227"/>
                    <a:pt x="69027" y="2363"/>
                    <a:pt x="69044" y="2509"/>
                  </a:cubicBezTo>
                  <a:cubicBezTo>
                    <a:pt x="69060" y="2656"/>
                    <a:pt x="69183" y="2766"/>
                    <a:pt x="69330" y="2766"/>
                  </a:cubicBezTo>
                  <a:cubicBezTo>
                    <a:pt x="69330" y="2766"/>
                    <a:pt x="69331" y="2766"/>
                    <a:pt x="69332" y="2766"/>
                  </a:cubicBezTo>
                  <a:cubicBezTo>
                    <a:pt x="69354" y="2766"/>
                    <a:pt x="69375" y="2763"/>
                    <a:pt x="69396" y="2758"/>
                  </a:cubicBezTo>
                  <a:cubicBezTo>
                    <a:pt x="69958" y="2631"/>
                    <a:pt x="70521" y="2510"/>
                    <a:pt x="71084" y="2394"/>
                  </a:cubicBezTo>
                  <a:cubicBezTo>
                    <a:pt x="71240" y="2363"/>
                    <a:pt x="71341" y="2210"/>
                    <a:pt x="71309" y="2054"/>
                  </a:cubicBezTo>
                  <a:cubicBezTo>
                    <a:pt x="71280" y="1918"/>
                    <a:pt x="71161" y="1824"/>
                    <a:pt x="71027" y="1824"/>
                  </a:cubicBezTo>
                  <a:close/>
                  <a:moveTo>
                    <a:pt x="110558" y="2580"/>
                  </a:moveTo>
                  <a:cubicBezTo>
                    <a:pt x="110428" y="2580"/>
                    <a:pt x="110310" y="2667"/>
                    <a:pt x="110277" y="2799"/>
                  </a:cubicBezTo>
                  <a:cubicBezTo>
                    <a:pt x="110240" y="2954"/>
                    <a:pt x="110334" y="3110"/>
                    <a:pt x="110488" y="3148"/>
                  </a:cubicBezTo>
                  <a:cubicBezTo>
                    <a:pt x="111047" y="3285"/>
                    <a:pt x="111605" y="3428"/>
                    <a:pt x="112162" y="3577"/>
                  </a:cubicBezTo>
                  <a:cubicBezTo>
                    <a:pt x="112187" y="3583"/>
                    <a:pt x="112211" y="3586"/>
                    <a:pt x="112236" y="3586"/>
                  </a:cubicBezTo>
                  <a:cubicBezTo>
                    <a:pt x="112380" y="3586"/>
                    <a:pt x="112504" y="3479"/>
                    <a:pt x="112522" y="3335"/>
                  </a:cubicBezTo>
                  <a:cubicBezTo>
                    <a:pt x="112541" y="3193"/>
                    <a:pt x="112451" y="3057"/>
                    <a:pt x="112310" y="3020"/>
                  </a:cubicBezTo>
                  <a:cubicBezTo>
                    <a:pt x="111750" y="2870"/>
                    <a:pt x="111189" y="2726"/>
                    <a:pt x="110626" y="2588"/>
                  </a:cubicBezTo>
                  <a:cubicBezTo>
                    <a:pt x="110603" y="2583"/>
                    <a:pt x="110581" y="2580"/>
                    <a:pt x="110558" y="2580"/>
                  </a:cubicBezTo>
                  <a:close/>
                  <a:moveTo>
                    <a:pt x="67646" y="2588"/>
                  </a:moveTo>
                  <a:cubicBezTo>
                    <a:pt x="67623" y="2588"/>
                    <a:pt x="67599" y="2591"/>
                    <a:pt x="67576" y="2597"/>
                  </a:cubicBezTo>
                  <a:cubicBezTo>
                    <a:pt x="67014" y="2736"/>
                    <a:pt x="66452" y="2880"/>
                    <a:pt x="65892" y="3030"/>
                  </a:cubicBezTo>
                  <a:cubicBezTo>
                    <a:pt x="65753" y="3068"/>
                    <a:pt x="65662" y="3202"/>
                    <a:pt x="65681" y="3346"/>
                  </a:cubicBezTo>
                  <a:cubicBezTo>
                    <a:pt x="65700" y="3489"/>
                    <a:pt x="65822" y="3597"/>
                    <a:pt x="65968" y="3597"/>
                  </a:cubicBezTo>
                  <a:cubicBezTo>
                    <a:pt x="65992" y="3596"/>
                    <a:pt x="66017" y="3593"/>
                    <a:pt x="66041" y="3586"/>
                  </a:cubicBezTo>
                  <a:cubicBezTo>
                    <a:pt x="66597" y="3437"/>
                    <a:pt x="67155" y="3295"/>
                    <a:pt x="67714" y="3157"/>
                  </a:cubicBezTo>
                  <a:cubicBezTo>
                    <a:pt x="67869" y="3118"/>
                    <a:pt x="67963" y="2962"/>
                    <a:pt x="67925" y="2808"/>
                  </a:cubicBezTo>
                  <a:cubicBezTo>
                    <a:pt x="67892" y="2676"/>
                    <a:pt x="67775" y="2588"/>
                    <a:pt x="67646" y="2588"/>
                  </a:cubicBezTo>
                  <a:close/>
                  <a:moveTo>
                    <a:pt x="113911" y="3473"/>
                  </a:moveTo>
                  <a:cubicBezTo>
                    <a:pt x="113785" y="3473"/>
                    <a:pt x="113669" y="3555"/>
                    <a:pt x="113633" y="3681"/>
                  </a:cubicBezTo>
                  <a:cubicBezTo>
                    <a:pt x="113589" y="3833"/>
                    <a:pt x="113675" y="3992"/>
                    <a:pt x="113828" y="4037"/>
                  </a:cubicBezTo>
                  <a:cubicBezTo>
                    <a:pt x="114381" y="4197"/>
                    <a:pt x="114932" y="4361"/>
                    <a:pt x="115483" y="4531"/>
                  </a:cubicBezTo>
                  <a:cubicBezTo>
                    <a:pt x="115511" y="4540"/>
                    <a:pt x="115539" y="4543"/>
                    <a:pt x="115568" y="4543"/>
                  </a:cubicBezTo>
                  <a:cubicBezTo>
                    <a:pt x="115711" y="4543"/>
                    <a:pt x="115832" y="4440"/>
                    <a:pt x="115854" y="4299"/>
                  </a:cubicBezTo>
                  <a:cubicBezTo>
                    <a:pt x="115874" y="4158"/>
                    <a:pt x="115789" y="4023"/>
                    <a:pt x="115653" y="3981"/>
                  </a:cubicBezTo>
                  <a:cubicBezTo>
                    <a:pt x="115099" y="3809"/>
                    <a:pt x="114544" y="3644"/>
                    <a:pt x="113987" y="3483"/>
                  </a:cubicBezTo>
                  <a:cubicBezTo>
                    <a:pt x="113962" y="3476"/>
                    <a:pt x="113936" y="3473"/>
                    <a:pt x="113911" y="3473"/>
                  </a:cubicBezTo>
                  <a:close/>
                  <a:moveTo>
                    <a:pt x="64299" y="3485"/>
                  </a:moveTo>
                  <a:cubicBezTo>
                    <a:pt x="64272" y="3485"/>
                    <a:pt x="64245" y="3488"/>
                    <a:pt x="64218" y="3496"/>
                  </a:cubicBezTo>
                  <a:cubicBezTo>
                    <a:pt x="63661" y="3657"/>
                    <a:pt x="63106" y="3824"/>
                    <a:pt x="62552" y="3995"/>
                  </a:cubicBezTo>
                  <a:cubicBezTo>
                    <a:pt x="62416" y="4038"/>
                    <a:pt x="62331" y="4173"/>
                    <a:pt x="62353" y="4314"/>
                  </a:cubicBezTo>
                  <a:cubicBezTo>
                    <a:pt x="62374" y="4455"/>
                    <a:pt x="62495" y="4559"/>
                    <a:pt x="62638" y="4559"/>
                  </a:cubicBezTo>
                  <a:cubicBezTo>
                    <a:pt x="62667" y="4559"/>
                    <a:pt x="62696" y="4554"/>
                    <a:pt x="62723" y="4546"/>
                  </a:cubicBezTo>
                  <a:cubicBezTo>
                    <a:pt x="63272" y="4375"/>
                    <a:pt x="63824" y="4210"/>
                    <a:pt x="64378" y="4049"/>
                  </a:cubicBezTo>
                  <a:cubicBezTo>
                    <a:pt x="64531" y="4005"/>
                    <a:pt x="64619" y="3845"/>
                    <a:pt x="64575" y="3693"/>
                  </a:cubicBezTo>
                  <a:cubicBezTo>
                    <a:pt x="64538" y="3566"/>
                    <a:pt x="64424" y="3485"/>
                    <a:pt x="64299" y="3485"/>
                  </a:cubicBezTo>
                  <a:close/>
                  <a:moveTo>
                    <a:pt x="117224" y="4497"/>
                  </a:moveTo>
                  <a:cubicBezTo>
                    <a:pt x="117103" y="4497"/>
                    <a:pt x="116990" y="4574"/>
                    <a:pt x="116950" y="4694"/>
                  </a:cubicBezTo>
                  <a:cubicBezTo>
                    <a:pt x="116901" y="4843"/>
                    <a:pt x="116980" y="5005"/>
                    <a:pt x="117127" y="5057"/>
                  </a:cubicBezTo>
                  <a:cubicBezTo>
                    <a:pt x="117410" y="5150"/>
                    <a:pt x="117692" y="5245"/>
                    <a:pt x="117974" y="5342"/>
                  </a:cubicBezTo>
                  <a:cubicBezTo>
                    <a:pt x="118238" y="5432"/>
                    <a:pt x="118501" y="5523"/>
                    <a:pt x="118763" y="5616"/>
                  </a:cubicBezTo>
                  <a:cubicBezTo>
                    <a:pt x="118793" y="5626"/>
                    <a:pt x="118826" y="5632"/>
                    <a:pt x="118859" y="5632"/>
                  </a:cubicBezTo>
                  <a:cubicBezTo>
                    <a:pt x="119000" y="5632"/>
                    <a:pt x="119120" y="5532"/>
                    <a:pt x="119144" y="5392"/>
                  </a:cubicBezTo>
                  <a:cubicBezTo>
                    <a:pt x="119166" y="5255"/>
                    <a:pt x="119087" y="5119"/>
                    <a:pt x="118954" y="5072"/>
                  </a:cubicBezTo>
                  <a:cubicBezTo>
                    <a:pt x="118690" y="4979"/>
                    <a:pt x="118425" y="4888"/>
                    <a:pt x="118160" y="4796"/>
                  </a:cubicBezTo>
                  <a:cubicBezTo>
                    <a:pt x="117877" y="4699"/>
                    <a:pt x="117593" y="4604"/>
                    <a:pt x="117308" y="4510"/>
                  </a:cubicBezTo>
                  <a:cubicBezTo>
                    <a:pt x="117280" y="4501"/>
                    <a:pt x="117252" y="4497"/>
                    <a:pt x="117224" y="4497"/>
                  </a:cubicBezTo>
                  <a:close/>
                  <a:moveTo>
                    <a:pt x="60986" y="4513"/>
                  </a:moveTo>
                  <a:cubicBezTo>
                    <a:pt x="60956" y="4513"/>
                    <a:pt x="60925" y="4518"/>
                    <a:pt x="60895" y="4528"/>
                  </a:cubicBezTo>
                  <a:cubicBezTo>
                    <a:pt x="60346" y="4711"/>
                    <a:pt x="59798" y="4899"/>
                    <a:pt x="59251" y="5094"/>
                  </a:cubicBezTo>
                  <a:cubicBezTo>
                    <a:pt x="59119" y="5141"/>
                    <a:pt x="59038" y="5275"/>
                    <a:pt x="59062" y="5414"/>
                  </a:cubicBezTo>
                  <a:cubicBezTo>
                    <a:pt x="59086" y="5552"/>
                    <a:pt x="59206" y="5653"/>
                    <a:pt x="59347" y="5653"/>
                  </a:cubicBezTo>
                  <a:lnTo>
                    <a:pt x="59348" y="5653"/>
                  </a:lnTo>
                  <a:cubicBezTo>
                    <a:pt x="59380" y="5653"/>
                    <a:pt x="59413" y="5647"/>
                    <a:pt x="59443" y="5636"/>
                  </a:cubicBezTo>
                  <a:cubicBezTo>
                    <a:pt x="59986" y="5444"/>
                    <a:pt x="60531" y="5257"/>
                    <a:pt x="61078" y="5075"/>
                  </a:cubicBezTo>
                  <a:cubicBezTo>
                    <a:pt x="61229" y="5024"/>
                    <a:pt x="61310" y="4861"/>
                    <a:pt x="61260" y="4711"/>
                  </a:cubicBezTo>
                  <a:cubicBezTo>
                    <a:pt x="61219" y="4590"/>
                    <a:pt x="61107" y="4513"/>
                    <a:pt x="60986" y="4513"/>
                  </a:cubicBezTo>
                  <a:close/>
                  <a:moveTo>
                    <a:pt x="120485" y="5651"/>
                  </a:moveTo>
                  <a:cubicBezTo>
                    <a:pt x="120368" y="5651"/>
                    <a:pt x="120259" y="5722"/>
                    <a:pt x="120216" y="5837"/>
                  </a:cubicBezTo>
                  <a:cubicBezTo>
                    <a:pt x="120160" y="5986"/>
                    <a:pt x="120235" y="6153"/>
                    <a:pt x="120384" y="6209"/>
                  </a:cubicBezTo>
                  <a:cubicBezTo>
                    <a:pt x="120924" y="6411"/>
                    <a:pt x="121461" y="6619"/>
                    <a:pt x="121995" y="6832"/>
                  </a:cubicBezTo>
                  <a:cubicBezTo>
                    <a:pt x="122029" y="6845"/>
                    <a:pt x="122065" y="6852"/>
                    <a:pt x="122101" y="6852"/>
                  </a:cubicBezTo>
                  <a:cubicBezTo>
                    <a:pt x="122239" y="6852"/>
                    <a:pt x="122358" y="6754"/>
                    <a:pt x="122385" y="6618"/>
                  </a:cubicBezTo>
                  <a:cubicBezTo>
                    <a:pt x="122410" y="6483"/>
                    <a:pt x="122337" y="6347"/>
                    <a:pt x="122208" y="6297"/>
                  </a:cubicBezTo>
                  <a:cubicBezTo>
                    <a:pt x="121670" y="6082"/>
                    <a:pt x="121130" y="5873"/>
                    <a:pt x="120587" y="5670"/>
                  </a:cubicBezTo>
                  <a:cubicBezTo>
                    <a:pt x="120553" y="5657"/>
                    <a:pt x="120519" y="5651"/>
                    <a:pt x="120485" y="5651"/>
                  </a:cubicBezTo>
                  <a:close/>
                  <a:moveTo>
                    <a:pt x="57719" y="5671"/>
                  </a:moveTo>
                  <a:cubicBezTo>
                    <a:pt x="57685" y="5671"/>
                    <a:pt x="57651" y="5677"/>
                    <a:pt x="57617" y="5690"/>
                  </a:cubicBezTo>
                  <a:cubicBezTo>
                    <a:pt x="57075" y="5895"/>
                    <a:pt x="56534" y="6105"/>
                    <a:pt x="55997" y="6320"/>
                  </a:cubicBezTo>
                  <a:cubicBezTo>
                    <a:pt x="55868" y="6371"/>
                    <a:pt x="55794" y="6506"/>
                    <a:pt x="55820" y="6642"/>
                  </a:cubicBezTo>
                  <a:cubicBezTo>
                    <a:pt x="55847" y="6778"/>
                    <a:pt x="55965" y="6876"/>
                    <a:pt x="56103" y="6876"/>
                  </a:cubicBezTo>
                  <a:lnTo>
                    <a:pt x="56103" y="6875"/>
                  </a:lnTo>
                  <a:cubicBezTo>
                    <a:pt x="56141" y="6875"/>
                    <a:pt x="56177" y="6868"/>
                    <a:pt x="56210" y="6855"/>
                  </a:cubicBezTo>
                  <a:cubicBezTo>
                    <a:pt x="56745" y="6641"/>
                    <a:pt x="57281" y="6432"/>
                    <a:pt x="57821" y="6230"/>
                  </a:cubicBezTo>
                  <a:cubicBezTo>
                    <a:pt x="57970" y="6173"/>
                    <a:pt x="58045" y="6008"/>
                    <a:pt x="57989" y="5858"/>
                  </a:cubicBezTo>
                  <a:cubicBezTo>
                    <a:pt x="57945" y="5743"/>
                    <a:pt x="57836" y="5671"/>
                    <a:pt x="57719" y="5671"/>
                  </a:cubicBezTo>
                  <a:close/>
                  <a:moveTo>
                    <a:pt x="123706" y="6933"/>
                  </a:moveTo>
                  <a:cubicBezTo>
                    <a:pt x="123593" y="6933"/>
                    <a:pt x="123486" y="6999"/>
                    <a:pt x="123440" y="7109"/>
                  </a:cubicBezTo>
                  <a:cubicBezTo>
                    <a:pt x="123378" y="7255"/>
                    <a:pt x="123446" y="7424"/>
                    <a:pt x="123594" y="7487"/>
                  </a:cubicBezTo>
                  <a:cubicBezTo>
                    <a:pt x="124124" y="7710"/>
                    <a:pt x="124653" y="7939"/>
                    <a:pt x="125179" y="8173"/>
                  </a:cubicBezTo>
                  <a:cubicBezTo>
                    <a:pt x="125215" y="8190"/>
                    <a:pt x="125256" y="8198"/>
                    <a:pt x="125296" y="8198"/>
                  </a:cubicBezTo>
                  <a:cubicBezTo>
                    <a:pt x="125432" y="8198"/>
                    <a:pt x="125550" y="8102"/>
                    <a:pt x="125577" y="7969"/>
                  </a:cubicBezTo>
                  <a:cubicBezTo>
                    <a:pt x="125606" y="7836"/>
                    <a:pt x="125538" y="7701"/>
                    <a:pt x="125413" y="7646"/>
                  </a:cubicBezTo>
                  <a:cubicBezTo>
                    <a:pt x="124884" y="7411"/>
                    <a:pt x="124352" y="7181"/>
                    <a:pt x="123818" y="6955"/>
                  </a:cubicBezTo>
                  <a:cubicBezTo>
                    <a:pt x="123781" y="6940"/>
                    <a:pt x="123743" y="6933"/>
                    <a:pt x="123706" y="6933"/>
                  </a:cubicBezTo>
                  <a:close/>
                  <a:moveTo>
                    <a:pt x="54506" y="6955"/>
                  </a:moveTo>
                  <a:cubicBezTo>
                    <a:pt x="54466" y="6955"/>
                    <a:pt x="54426" y="6963"/>
                    <a:pt x="54388" y="6981"/>
                  </a:cubicBezTo>
                  <a:cubicBezTo>
                    <a:pt x="53854" y="7206"/>
                    <a:pt x="53323" y="7436"/>
                    <a:pt x="52793" y="7673"/>
                  </a:cubicBezTo>
                  <a:cubicBezTo>
                    <a:pt x="52669" y="7728"/>
                    <a:pt x="52600" y="7863"/>
                    <a:pt x="52629" y="7996"/>
                  </a:cubicBezTo>
                  <a:cubicBezTo>
                    <a:pt x="52657" y="8130"/>
                    <a:pt x="52775" y="8224"/>
                    <a:pt x="52911" y="8224"/>
                  </a:cubicBezTo>
                  <a:lnTo>
                    <a:pt x="52911" y="8223"/>
                  </a:lnTo>
                  <a:cubicBezTo>
                    <a:pt x="52913" y="8223"/>
                    <a:pt x="52916" y="8223"/>
                    <a:pt x="52918" y="8223"/>
                  </a:cubicBezTo>
                  <a:cubicBezTo>
                    <a:pt x="52956" y="8223"/>
                    <a:pt x="52993" y="8215"/>
                    <a:pt x="53028" y="8199"/>
                  </a:cubicBezTo>
                  <a:cubicBezTo>
                    <a:pt x="53555" y="7965"/>
                    <a:pt x="54082" y="7735"/>
                    <a:pt x="54613" y="7511"/>
                  </a:cubicBezTo>
                  <a:cubicBezTo>
                    <a:pt x="54762" y="7452"/>
                    <a:pt x="54834" y="7280"/>
                    <a:pt x="54772" y="7132"/>
                  </a:cubicBezTo>
                  <a:cubicBezTo>
                    <a:pt x="54726" y="7021"/>
                    <a:pt x="54618" y="6955"/>
                    <a:pt x="54506" y="6955"/>
                  </a:cubicBezTo>
                  <a:close/>
                  <a:moveTo>
                    <a:pt x="126877" y="8342"/>
                  </a:moveTo>
                  <a:cubicBezTo>
                    <a:pt x="126769" y="8342"/>
                    <a:pt x="126666" y="8404"/>
                    <a:pt x="126616" y="8509"/>
                  </a:cubicBezTo>
                  <a:cubicBezTo>
                    <a:pt x="126550" y="8650"/>
                    <a:pt x="126609" y="8819"/>
                    <a:pt x="126750" y="8889"/>
                  </a:cubicBezTo>
                  <a:cubicBezTo>
                    <a:pt x="127272" y="9134"/>
                    <a:pt x="127792" y="9383"/>
                    <a:pt x="128307" y="9637"/>
                  </a:cubicBezTo>
                  <a:cubicBezTo>
                    <a:pt x="128347" y="9656"/>
                    <a:pt x="128390" y="9666"/>
                    <a:pt x="128434" y="9667"/>
                  </a:cubicBezTo>
                  <a:lnTo>
                    <a:pt x="128434" y="9666"/>
                  </a:lnTo>
                  <a:cubicBezTo>
                    <a:pt x="128569" y="9666"/>
                    <a:pt x="128685" y="9574"/>
                    <a:pt x="128715" y="9443"/>
                  </a:cubicBezTo>
                  <a:cubicBezTo>
                    <a:pt x="128745" y="9313"/>
                    <a:pt x="128682" y="9179"/>
                    <a:pt x="128562" y="9119"/>
                  </a:cubicBezTo>
                  <a:cubicBezTo>
                    <a:pt x="128042" y="8864"/>
                    <a:pt x="127519" y="8613"/>
                    <a:pt x="126994" y="8367"/>
                  </a:cubicBezTo>
                  <a:cubicBezTo>
                    <a:pt x="126956" y="8350"/>
                    <a:pt x="126917" y="8342"/>
                    <a:pt x="126877" y="8342"/>
                  </a:cubicBezTo>
                  <a:close/>
                  <a:moveTo>
                    <a:pt x="51329" y="8371"/>
                  </a:moveTo>
                  <a:cubicBezTo>
                    <a:pt x="51290" y="8371"/>
                    <a:pt x="51250" y="8379"/>
                    <a:pt x="51212" y="8396"/>
                  </a:cubicBezTo>
                  <a:cubicBezTo>
                    <a:pt x="50687" y="8642"/>
                    <a:pt x="50165" y="8892"/>
                    <a:pt x="49644" y="9149"/>
                  </a:cubicBezTo>
                  <a:cubicBezTo>
                    <a:pt x="49524" y="9208"/>
                    <a:pt x="49461" y="9342"/>
                    <a:pt x="49491" y="9473"/>
                  </a:cubicBezTo>
                  <a:cubicBezTo>
                    <a:pt x="49522" y="9604"/>
                    <a:pt x="49638" y="9696"/>
                    <a:pt x="49773" y="9696"/>
                  </a:cubicBezTo>
                  <a:cubicBezTo>
                    <a:pt x="49816" y="9695"/>
                    <a:pt x="49859" y="9685"/>
                    <a:pt x="49899" y="9666"/>
                  </a:cubicBezTo>
                  <a:cubicBezTo>
                    <a:pt x="50416" y="9412"/>
                    <a:pt x="50935" y="9161"/>
                    <a:pt x="51457" y="8918"/>
                  </a:cubicBezTo>
                  <a:cubicBezTo>
                    <a:pt x="51597" y="8848"/>
                    <a:pt x="51656" y="8679"/>
                    <a:pt x="51590" y="8536"/>
                  </a:cubicBezTo>
                  <a:cubicBezTo>
                    <a:pt x="51541" y="8432"/>
                    <a:pt x="51437" y="8371"/>
                    <a:pt x="51329" y="8371"/>
                  </a:cubicBezTo>
                  <a:close/>
                  <a:moveTo>
                    <a:pt x="129983" y="9870"/>
                  </a:moveTo>
                  <a:cubicBezTo>
                    <a:pt x="129879" y="9870"/>
                    <a:pt x="129778" y="9927"/>
                    <a:pt x="129727" y="10026"/>
                  </a:cubicBezTo>
                  <a:cubicBezTo>
                    <a:pt x="129654" y="10167"/>
                    <a:pt x="129710" y="10341"/>
                    <a:pt x="129851" y="10415"/>
                  </a:cubicBezTo>
                  <a:cubicBezTo>
                    <a:pt x="130362" y="10680"/>
                    <a:pt x="130871" y="10948"/>
                    <a:pt x="131377" y="11222"/>
                  </a:cubicBezTo>
                  <a:cubicBezTo>
                    <a:pt x="131419" y="11245"/>
                    <a:pt x="131467" y="11257"/>
                    <a:pt x="131515" y="11257"/>
                  </a:cubicBezTo>
                  <a:cubicBezTo>
                    <a:pt x="131647" y="11257"/>
                    <a:pt x="131761" y="11167"/>
                    <a:pt x="131793" y="11039"/>
                  </a:cubicBezTo>
                  <a:cubicBezTo>
                    <a:pt x="131825" y="10911"/>
                    <a:pt x="131768" y="10778"/>
                    <a:pt x="131651" y="10716"/>
                  </a:cubicBezTo>
                  <a:cubicBezTo>
                    <a:pt x="131142" y="10440"/>
                    <a:pt x="130629" y="10169"/>
                    <a:pt x="130115" y="9902"/>
                  </a:cubicBezTo>
                  <a:cubicBezTo>
                    <a:pt x="130073" y="9881"/>
                    <a:pt x="130028" y="9870"/>
                    <a:pt x="129983" y="9870"/>
                  </a:cubicBezTo>
                  <a:close/>
                  <a:moveTo>
                    <a:pt x="48228" y="9898"/>
                  </a:moveTo>
                  <a:cubicBezTo>
                    <a:pt x="48182" y="9898"/>
                    <a:pt x="48136" y="9909"/>
                    <a:pt x="48092" y="9932"/>
                  </a:cubicBezTo>
                  <a:cubicBezTo>
                    <a:pt x="47578" y="10199"/>
                    <a:pt x="47066" y="10470"/>
                    <a:pt x="46556" y="10746"/>
                  </a:cubicBezTo>
                  <a:cubicBezTo>
                    <a:pt x="46440" y="10808"/>
                    <a:pt x="46381" y="10942"/>
                    <a:pt x="46413" y="11069"/>
                  </a:cubicBezTo>
                  <a:cubicBezTo>
                    <a:pt x="46446" y="11198"/>
                    <a:pt x="46561" y="11287"/>
                    <a:pt x="46693" y="11287"/>
                  </a:cubicBezTo>
                  <a:cubicBezTo>
                    <a:pt x="46741" y="11287"/>
                    <a:pt x="46787" y="11275"/>
                    <a:pt x="46829" y="11252"/>
                  </a:cubicBezTo>
                  <a:cubicBezTo>
                    <a:pt x="47337" y="10978"/>
                    <a:pt x="47845" y="10708"/>
                    <a:pt x="48356" y="10445"/>
                  </a:cubicBezTo>
                  <a:cubicBezTo>
                    <a:pt x="48500" y="10373"/>
                    <a:pt x="48558" y="10196"/>
                    <a:pt x="48483" y="10054"/>
                  </a:cubicBezTo>
                  <a:cubicBezTo>
                    <a:pt x="48433" y="9955"/>
                    <a:pt x="48332" y="9898"/>
                    <a:pt x="48228" y="9898"/>
                  </a:cubicBezTo>
                  <a:close/>
                  <a:moveTo>
                    <a:pt x="133027" y="11519"/>
                  </a:moveTo>
                  <a:cubicBezTo>
                    <a:pt x="132927" y="11519"/>
                    <a:pt x="132828" y="11571"/>
                    <a:pt x="132775" y="11666"/>
                  </a:cubicBezTo>
                  <a:cubicBezTo>
                    <a:pt x="132696" y="11805"/>
                    <a:pt x="132746" y="11982"/>
                    <a:pt x="132888" y="12059"/>
                  </a:cubicBezTo>
                  <a:cubicBezTo>
                    <a:pt x="133389" y="12343"/>
                    <a:pt x="133887" y="12632"/>
                    <a:pt x="134383" y="12926"/>
                  </a:cubicBezTo>
                  <a:cubicBezTo>
                    <a:pt x="134427" y="12953"/>
                    <a:pt x="134477" y="12966"/>
                    <a:pt x="134529" y="12966"/>
                  </a:cubicBezTo>
                  <a:cubicBezTo>
                    <a:pt x="134658" y="12966"/>
                    <a:pt x="134772" y="12879"/>
                    <a:pt x="134807" y="12755"/>
                  </a:cubicBezTo>
                  <a:cubicBezTo>
                    <a:pt x="134841" y="12629"/>
                    <a:pt x="134788" y="12497"/>
                    <a:pt x="134676" y="12430"/>
                  </a:cubicBezTo>
                  <a:cubicBezTo>
                    <a:pt x="134177" y="12135"/>
                    <a:pt x="133676" y="11844"/>
                    <a:pt x="133171" y="11558"/>
                  </a:cubicBezTo>
                  <a:cubicBezTo>
                    <a:pt x="133126" y="11531"/>
                    <a:pt x="133076" y="11519"/>
                    <a:pt x="133027" y="11519"/>
                  </a:cubicBezTo>
                  <a:close/>
                  <a:moveTo>
                    <a:pt x="45177" y="11550"/>
                  </a:moveTo>
                  <a:cubicBezTo>
                    <a:pt x="45128" y="11550"/>
                    <a:pt x="45080" y="11562"/>
                    <a:pt x="45035" y="11588"/>
                  </a:cubicBezTo>
                  <a:cubicBezTo>
                    <a:pt x="44531" y="11874"/>
                    <a:pt x="44030" y="12165"/>
                    <a:pt x="43531" y="12460"/>
                  </a:cubicBezTo>
                  <a:cubicBezTo>
                    <a:pt x="43419" y="12527"/>
                    <a:pt x="43365" y="12659"/>
                    <a:pt x="43400" y="12785"/>
                  </a:cubicBezTo>
                  <a:cubicBezTo>
                    <a:pt x="43434" y="12909"/>
                    <a:pt x="43548" y="12996"/>
                    <a:pt x="43677" y="12996"/>
                  </a:cubicBezTo>
                  <a:cubicBezTo>
                    <a:pt x="43730" y="12996"/>
                    <a:pt x="43780" y="12983"/>
                    <a:pt x="43825" y="12956"/>
                  </a:cubicBezTo>
                  <a:cubicBezTo>
                    <a:pt x="44320" y="12662"/>
                    <a:pt x="44819" y="12373"/>
                    <a:pt x="45319" y="12089"/>
                  </a:cubicBezTo>
                  <a:cubicBezTo>
                    <a:pt x="45458" y="12011"/>
                    <a:pt x="45506" y="11835"/>
                    <a:pt x="45428" y="11697"/>
                  </a:cubicBezTo>
                  <a:cubicBezTo>
                    <a:pt x="45375" y="11603"/>
                    <a:pt x="45277" y="11550"/>
                    <a:pt x="45177" y="11550"/>
                  </a:cubicBezTo>
                  <a:close/>
                  <a:moveTo>
                    <a:pt x="136012" y="13287"/>
                  </a:moveTo>
                  <a:cubicBezTo>
                    <a:pt x="135916" y="13287"/>
                    <a:pt x="135821" y="13336"/>
                    <a:pt x="135767" y="13424"/>
                  </a:cubicBezTo>
                  <a:cubicBezTo>
                    <a:pt x="135683" y="13559"/>
                    <a:pt x="135725" y="13737"/>
                    <a:pt x="135860" y="13821"/>
                  </a:cubicBezTo>
                  <a:cubicBezTo>
                    <a:pt x="136350" y="14124"/>
                    <a:pt x="136837" y="14431"/>
                    <a:pt x="137320" y="14743"/>
                  </a:cubicBezTo>
                  <a:cubicBezTo>
                    <a:pt x="137367" y="14775"/>
                    <a:pt x="137421" y="14790"/>
                    <a:pt x="137477" y="14790"/>
                  </a:cubicBezTo>
                  <a:cubicBezTo>
                    <a:pt x="137604" y="14790"/>
                    <a:pt x="137717" y="14706"/>
                    <a:pt x="137753" y="14584"/>
                  </a:cubicBezTo>
                  <a:cubicBezTo>
                    <a:pt x="137789" y="14461"/>
                    <a:pt x="137741" y="14330"/>
                    <a:pt x="137633" y="14260"/>
                  </a:cubicBezTo>
                  <a:cubicBezTo>
                    <a:pt x="137146" y="13946"/>
                    <a:pt x="136657" y="13636"/>
                    <a:pt x="136164" y="13330"/>
                  </a:cubicBezTo>
                  <a:cubicBezTo>
                    <a:pt x="136116" y="13301"/>
                    <a:pt x="136064" y="13287"/>
                    <a:pt x="136012" y="13287"/>
                  </a:cubicBezTo>
                  <a:close/>
                  <a:moveTo>
                    <a:pt x="42195" y="13317"/>
                  </a:moveTo>
                  <a:cubicBezTo>
                    <a:pt x="42143" y="13317"/>
                    <a:pt x="42091" y="13331"/>
                    <a:pt x="42044" y="13360"/>
                  </a:cubicBezTo>
                  <a:cubicBezTo>
                    <a:pt x="41551" y="13665"/>
                    <a:pt x="41061" y="13976"/>
                    <a:pt x="40574" y="14290"/>
                  </a:cubicBezTo>
                  <a:cubicBezTo>
                    <a:pt x="40466" y="14360"/>
                    <a:pt x="40418" y="14491"/>
                    <a:pt x="40454" y="14614"/>
                  </a:cubicBezTo>
                  <a:cubicBezTo>
                    <a:pt x="40490" y="14736"/>
                    <a:pt x="40603" y="14820"/>
                    <a:pt x="40730" y="14820"/>
                  </a:cubicBezTo>
                  <a:cubicBezTo>
                    <a:pt x="40787" y="14820"/>
                    <a:pt x="40841" y="14803"/>
                    <a:pt x="40886" y="14773"/>
                  </a:cubicBezTo>
                  <a:cubicBezTo>
                    <a:pt x="41371" y="14461"/>
                    <a:pt x="41856" y="14153"/>
                    <a:pt x="42347" y="13851"/>
                  </a:cubicBezTo>
                  <a:cubicBezTo>
                    <a:pt x="42483" y="13767"/>
                    <a:pt x="42523" y="13589"/>
                    <a:pt x="42441" y="13454"/>
                  </a:cubicBezTo>
                  <a:cubicBezTo>
                    <a:pt x="42386" y="13366"/>
                    <a:pt x="42292" y="13317"/>
                    <a:pt x="42195" y="13317"/>
                  </a:cubicBezTo>
                  <a:close/>
                  <a:moveTo>
                    <a:pt x="138924" y="15168"/>
                  </a:moveTo>
                  <a:cubicBezTo>
                    <a:pt x="138831" y="15168"/>
                    <a:pt x="138740" y="15213"/>
                    <a:pt x="138685" y="15295"/>
                  </a:cubicBezTo>
                  <a:cubicBezTo>
                    <a:pt x="138596" y="15427"/>
                    <a:pt x="138631" y="15606"/>
                    <a:pt x="138763" y="15694"/>
                  </a:cubicBezTo>
                  <a:cubicBezTo>
                    <a:pt x="139241" y="16017"/>
                    <a:pt x="139715" y="16343"/>
                    <a:pt x="140187" y="16673"/>
                  </a:cubicBezTo>
                  <a:cubicBezTo>
                    <a:pt x="140235" y="16708"/>
                    <a:pt x="140292" y="16726"/>
                    <a:pt x="140351" y="16726"/>
                  </a:cubicBezTo>
                  <a:lnTo>
                    <a:pt x="140352" y="16726"/>
                  </a:lnTo>
                  <a:cubicBezTo>
                    <a:pt x="140478" y="16726"/>
                    <a:pt x="140590" y="16644"/>
                    <a:pt x="140627" y="16525"/>
                  </a:cubicBezTo>
                  <a:cubicBezTo>
                    <a:pt x="140664" y="16405"/>
                    <a:pt x="140620" y="16274"/>
                    <a:pt x="140518" y="16202"/>
                  </a:cubicBezTo>
                  <a:cubicBezTo>
                    <a:pt x="140044" y="15870"/>
                    <a:pt x="139567" y="15541"/>
                    <a:pt x="139084" y="15217"/>
                  </a:cubicBezTo>
                  <a:cubicBezTo>
                    <a:pt x="139035" y="15184"/>
                    <a:pt x="138979" y="15168"/>
                    <a:pt x="138924" y="15168"/>
                  </a:cubicBezTo>
                  <a:close/>
                  <a:moveTo>
                    <a:pt x="39286" y="15197"/>
                  </a:moveTo>
                  <a:cubicBezTo>
                    <a:pt x="39230" y="15197"/>
                    <a:pt x="39173" y="15214"/>
                    <a:pt x="39123" y="15248"/>
                  </a:cubicBezTo>
                  <a:cubicBezTo>
                    <a:pt x="38643" y="15571"/>
                    <a:pt x="38166" y="15900"/>
                    <a:pt x="37691" y="16233"/>
                  </a:cubicBezTo>
                  <a:cubicBezTo>
                    <a:pt x="37461" y="16395"/>
                    <a:pt x="37574" y="16756"/>
                    <a:pt x="37856" y="16757"/>
                  </a:cubicBezTo>
                  <a:lnTo>
                    <a:pt x="37856" y="16756"/>
                  </a:lnTo>
                  <a:cubicBezTo>
                    <a:pt x="37915" y="16756"/>
                    <a:pt x="37973" y="16738"/>
                    <a:pt x="38021" y="16704"/>
                  </a:cubicBezTo>
                  <a:cubicBezTo>
                    <a:pt x="38493" y="16373"/>
                    <a:pt x="38968" y="16047"/>
                    <a:pt x="39446" y="15726"/>
                  </a:cubicBezTo>
                  <a:cubicBezTo>
                    <a:pt x="39579" y="15637"/>
                    <a:pt x="39615" y="15457"/>
                    <a:pt x="39525" y="15324"/>
                  </a:cubicBezTo>
                  <a:cubicBezTo>
                    <a:pt x="39470" y="15242"/>
                    <a:pt x="39379" y="15197"/>
                    <a:pt x="39286" y="15197"/>
                  </a:cubicBezTo>
                  <a:close/>
                  <a:moveTo>
                    <a:pt x="141751" y="17151"/>
                  </a:moveTo>
                  <a:cubicBezTo>
                    <a:pt x="141663" y="17151"/>
                    <a:pt x="141575" y="17192"/>
                    <a:pt x="141518" y="17269"/>
                  </a:cubicBezTo>
                  <a:cubicBezTo>
                    <a:pt x="141421" y="17402"/>
                    <a:pt x="141454" y="17588"/>
                    <a:pt x="141590" y="17680"/>
                  </a:cubicBezTo>
                  <a:cubicBezTo>
                    <a:pt x="142057" y="18019"/>
                    <a:pt x="142518" y="18363"/>
                    <a:pt x="142975" y="18712"/>
                  </a:cubicBezTo>
                  <a:cubicBezTo>
                    <a:pt x="143026" y="18749"/>
                    <a:pt x="143087" y="18771"/>
                    <a:pt x="143150" y="18771"/>
                  </a:cubicBezTo>
                  <a:cubicBezTo>
                    <a:pt x="143274" y="18771"/>
                    <a:pt x="143384" y="18693"/>
                    <a:pt x="143424" y="18576"/>
                  </a:cubicBezTo>
                  <a:cubicBezTo>
                    <a:pt x="143463" y="18458"/>
                    <a:pt x="143423" y="18328"/>
                    <a:pt x="143324" y="18254"/>
                  </a:cubicBezTo>
                  <a:cubicBezTo>
                    <a:pt x="142864" y="17903"/>
                    <a:pt x="142400" y="17557"/>
                    <a:pt x="141931" y="17214"/>
                  </a:cubicBezTo>
                  <a:cubicBezTo>
                    <a:pt x="141877" y="17172"/>
                    <a:pt x="141814" y="17151"/>
                    <a:pt x="141751" y="17151"/>
                  </a:cubicBezTo>
                  <a:close/>
                  <a:moveTo>
                    <a:pt x="36436" y="17196"/>
                  </a:moveTo>
                  <a:cubicBezTo>
                    <a:pt x="36381" y="17196"/>
                    <a:pt x="36326" y="17212"/>
                    <a:pt x="36277" y="17244"/>
                  </a:cubicBezTo>
                  <a:cubicBezTo>
                    <a:pt x="35809" y="17586"/>
                    <a:pt x="35344" y="17933"/>
                    <a:pt x="34883" y="18283"/>
                  </a:cubicBezTo>
                  <a:cubicBezTo>
                    <a:pt x="34663" y="18451"/>
                    <a:pt x="34782" y="18801"/>
                    <a:pt x="35058" y="18801"/>
                  </a:cubicBezTo>
                  <a:cubicBezTo>
                    <a:pt x="35120" y="18801"/>
                    <a:pt x="35182" y="18779"/>
                    <a:pt x="35232" y="18741"/>
                  </a:cubicBezTo>
                  <a:cubicBezTo>
                    <a:pt x="35690" y="18393"/>
                    <a:pt x="36152" y="18049"/>
                    <a:pt x="36617" y="17708"/>
                  </a:cubicBezTo>
                  <a:cubicBezTo>
                    <a:pt x="36737" y="17612"/>
                    <a:pt x="36760" y="17438"/>
                    <a:pt x="36669" y="17314"/>
                  </a:cubicBezTo>
                  <a:cubicBezTo>
                    <a:pt x="36612" y="17237"/>
                    <a:pt x="36525" y="17196"/>
                    <a:pt x="36436" y="17196"/>
                  </a:cubicBezTo>
                  <a:close/>
                  <a:moveTo>
                    <a:pt x="144520" y="19256"/>
                  </a:moveTo>
                  <a:cubicBezTo>
                    <a:pt x="144435" y="19256"/>
                    <a:pt x="144350" y="19294"/>
                    <a:pt x="144294" y="19366"/>
                  </a:cubicBezTo>
                  <a:cubicBezTo>
                    <a:pt x="144195" y="19491"/>
                    <a:pt x="144217" y="19672"/>
                    <a:pt x="144341" y="19770"/>
                  </a:cubicBezTo>
                  <a:cubicBezTo>
                    <a:pt x="144792" y="20128"/>
                    <a:pt x="145241" y="20489"/>
                    <a:pt x="145686" y="20856"/>
                  </a:cubicBezTo>
                  <a:cubicBezTo>
                    <a:pt x="145738" y="20898"/>
                    <a:pt x="145802" y="20920"/>
                    <a:pt x="145870" y="20920"/>
                  </a:cubicBezTo>
                  <a:cubicBezTo>
                    <a:pt x="146139" y="20920"/>
                    <a:pt x="146261" y="20582"/>
                    <a:pt x="146052" y="20411"/>
                  </a:cubicBezTo>
                  <a:cubicBezTo>
                    <a:pt x="145604" y="20042"/>
                    <a:pt x="145153" y="19678"/>
                    <a:pt x="144698" y="19318"/>
                  </a:cubicBezTo>
                  <a:cubicBezTo>
                    <a:pt x="144645" y="19276"/>
                    <a:pt x="144582" y="19256"/>
                    <a:pt x="144520" y="19256"/>
                  </a:cubicBezTo>
                  <a:close/>
                  <a:moveTo>
                    <a:pt x="33689" y="19287"/>
                  </a:moveTo>
                  <a:cubicBezTo>
                    <a:pt x="33626" y="19287"/>
                    <a:pt x="33563" y="19307"/>
                    <a:pt x="33510" y="19349"/>
                  </a:cubicBezTo>
                  <a:cubicBezTo>
                    <a:pt x="33055" y="19709"/>
                    <a:pt x="32604" y="20072"/>
                    <a:pt x="32157" y="20441"/>
                  </a:cubicBezTo>
                  <a:cubicBezTo>
                    <a:pt x="31948" y="20613"/>
                    <a:pt x="32069" y="20952"/>
                    <a:pt x="32340" y="20952"/>
                  </a:cubicBezTo>
                  <a:cubicBezTo>
                    <a:pt x="32406" y="20952"/>
                    <a:pt x="32471" y="20929"/>
                    <a:pt x="32522" y="20886"/>
                  </a:cubicBezTo>
                  <a:cubicBezTo>
                    <a:pt x="32967" y="20520"/>
                    <a:pt x="33416" y="20158"/>
                    <a:pt x="33867" y="19801"/>
                  </a:cubicBezTo>
                  <a:cubicBezTo>
                    <a:pt x="33992" y="19702"/>
                    <a:pt x="34013" y="19521"/>
                    <a:pt x="33915" y="19396"/>
                  </a:cubicBezTo>
                  <a:cubicBezTo>
                    <a:pt x="33858" y="19324"/>
                    <a:pt x="33774" y="19287"/>
                    <a:pt x="33689" y="19287"/>
                  </a:cubicBezTo>
                  <a:close/>
                  <a:moveTo>
                    <a:pt x="147197" y="21459"/>
                  </a:moveTo>
                  <a:cubicBezTo>
                    <a:pt x="147115" y="21459"/>
                    <a:pt x="147034" y="21493"/>
                    <a:pt x="146977" y="21560"/>
                  </a:cubicBezTo>
                  <a:cubicBezTo>
                    <a:pt x="146873" y="21680"/>
                    <a:pt x="146888" y="21862"/>
                    <a:pt x="147009" y="21965"/>
                  </a:cubicBezTo>
                  <a:cubicBezTo>
                    <a:pt x="147447" y="22341"/>
                    <a:pt x="147881" y="22718"/>
                    <a:pt x="148312" y="23101"/>
                  </a:cubicBezTo>
                  <a:cubicBezTo>
                    <a:pt x="148363" y="23148"/>
                    <a:pt x="148432" y="23174"/>
                    <a:pt x="148502" y="23174"/>
                  </a:cubicBezTo>
                  <a:cubicBezTo>
                    <a:pt x="148767" y="23174"/>
                    <a:pt x="148891" y="22847"/>
                    <a:pt x="148694" y="22670"/>
                  </a:cubicBezTo>
                  <a:cubicBezTo>
                    <a:pt x="148261" y="22285"/>
                    <a:pt x="147823" y="21904"/>
                    <a:pt x="147383" y="21527"/>
                  </a:cubicBezTo>
                  <a:cubicBezTo>
                    <a:pt x="147329" y="21481"/>
                    <a:pt x="147263" y="21459"/>
                    <a:pt x="147197" y="21459"/>
                  </a:cubicBezTo>
                  <a:close/>
                  <a:moveTo>
                    <a:pt x="31012" y="21490"/>
                  </a:moveTo>
                  <a:cubicBezTo>
                    <a:pt x="30946" y="21490"/>
                    <a:pt x="30879" y="21512"/>
                    <a:pt x="30825" y="21559"/>
                  </a:cubicBezTo>
                  <a:cubicBezTo>
                    <a:pt x="30385" y="21936"/>
                    <a:pt x="29948" y="22317"/>
                    <a:pt x="29515" y="22703"/>
                  </a:cubicBezTo>
                  <a:cubicBezTo>
                    <a:pt x="29318" y="22879"/>
                    <a:pt x="29442" y="23205"/>
                    <a:pt x="29707" y="23205"/>
                  </a:cubicBezTo>
                  <a:cubicBezTo>
                    <a:pt x="29778" y="23205"/>
                    <a:pt x="29845" y="23180"/>
                    <a:pt x="29898" y="23133"/>
                  </a:cubicBezTo>
                  <a:cubicBezTo>
                    <a:pt x="30329" y="22750"/>
                    <a:pt x="30763" y="22372"/>
                    <a:pt x="31199" y="21996"/>
                  </a:cubicBezTo>
                  <a:cubicBezTo>
                    <a:pt x="31321" y="21893"/>
                    <a:pt x="31335" y="21711"/>
                    <a:pt x="31231" y="21591"/>
                  </a:cubicBezTo>
                  <a:cubicBezTo>
                    <a:pt x="31174" y="21524"/>
                    <a:pt x="31093" y="21490"/>
                    <a:pt x="31012" y="21490"/>
                  </a:cubicBezTo>
                  <a:close/>
                  <a:moveTo>
                    <a:pt x="149788" y="23763"/>
                  </a:moveTo>
                  <a:cubicBezTo>
                    <a:pt x="149710" y="23763"/>
                    <a:pt x="149633" y="23794"/>
                    <a:pt x="149577" y="23856"/>
                  </a:cubicBezTo>
                  <a:cubicBezTo>
                    <a:pt x="149469" y="23972"/>
                    <a:pt x="149475" y="24154"/>
                    <a:pt x="149591" y="24262"/>
                  </a:cubicBezTo>
                  <a:cubicBezTo>
                    <a:pt x="150015" y="24653"/>
                    <a:pt x="150433" y="25048"/>
                    <a:pt x="150848" y="25447"/>
                  </a:cubicBezTo>
                  <a:cubicBezTo>
                    <a:pt x="150902" y="25499"/>
                    <a:pt x="150973" y="25528"/>
                    <a:pt x="151049" y="25528"/>
                  </a:cubicBezTo>
                  <a:cubicBezTo>
                    <a:pt x="151308" y="25528"/>
                    <a:pt x="151435" y="25212"/>
                    <a:pt x="151248" y="25032"/>
                  </a:cubicBezTo>
                  <a:cubicBezTo>
                    <a:pt x="150830" y="24630"/>
                    <a:pt x="150408" y="24233"/>
                    <a:pt x="149982" y="23839"/>
                  </a:cubicBezTo>
                  <a:cubicBezTo>
                    <a:pt x="149927" y="23788"/>
                    <a:pt x="149858" y="23763"/>
                    <a:pt x="149788" y="23763"/>
                  </a:cubicBezTo>
                  <a:close/>
                  <a:moveTo>
                    <a:pt x="28420" y="23798"/>
                  </a:moveTo>
                  <a:cubicBezTo>
                    <a:pt x="28352" y="23798"/>
                    <a:pt x="28284" y="23822"/>
                    <a:pt x="28228" y="23871"/>
                  </a:cubicBezTo>
                  <a:cubicBezTo>
                    <a:pt x="27804" y="24265"/>
                    <a:pt x="27382" y="24662"/>
                    <a:pt x="26964" y="25065"/>
                  </a:cubicBezTo>
                  <a:cubicBezTo>
                    <a:pt x="26777" y="25244"/>
                    <a:pt x="26904" y="25560"/>
                    <a:pt x="27165" y="25560"/>
                  </a:cubicBezTo>
                  <a:cubicBezTo>
                    <a:pt x="27239" y="25560"/>
                    <a:pt x="27310" y="25531"/>
                    <a:pt x="27364" y="25480"/>
                  </a:cubicBezTo>
                  <a:cubicBezTo>
                    <a:pt x="27779" y="25080"/>
                    <a:pt x="28197" y="24684"/>
                    <a:pt x="28619" y="24294"/>
                  </a:cubicBezTo>
                  <a:cubicBezTo>
                    <a:pt x="28733" y="24185"/>
                    <a:pt x="28738" y="24005"/>
                    <a:pt x="28631" y="23890"/>
                  </a:cubicBezTo>
                  <a:cubicBezTo>
                    <a:pt x="28575" y="23829"/>
                    <a:pt x="28498" y="23798"/>
                    <a:pt x="28420" y="23798"/>
                  </a:cubicBezTo>
                  <a:close/>
                  <a:moveTo>
                    <a:pt x="152285" y="26163"/>
                  </a:moveTo>
                  <a:cubicBezTo>
                    <a:pt x="152212" y="26163"/>
                    <a:pt x="152139" y="26191"/>
                    <a:pt x="152083" y="26247"/>
                  </a:cubicBezTo>
                  <a:cubicBezTo>
                    <a:pt x="151970" y="26360"/>
                    <a:pt x="151970" y="26543"/>
                    <a:pt x="152083" y="26656"/>
                  </a:cubicBezTo>
                  <a:cubicBezTo>
                    <a:pt x="152489" y="27063"/>
                    <a:pt x="152893" y="27473"/>
                    <a:pt x="153293" y="27888"/>
                  </a:cubicBezTo>
                  <a:cubicBezTo>
                    <a:pt x="153347" y="27944"/>
                    <a:pt x="153422" y="27977"/>
                    <a:pt x="153500" y="27977"/>
                  </a:cubicBezTo>
                  <a:lnTo>
                    <a:pt x="153502" y="27977"/>
                  </a:lnTo>
                  <a:cubicBezTo>
                    <a:pt x="153755" y="27977"/>
                    <a:pt x="153885" y="27671"/>
                    <a:pt x="153709" y="27489"/>
                  </a:cubicBezTo>
                  <a:cubicBezTo>
                    <a:pt x="153306" y="27071"/>
                    <a:pt x="152901" y="26657"/>
                    <a:pt x="152490" y="26248"/>
                  </a:cubicBezTo>
                  <a:cubicBezTo>
                    <a:pt x="152434" y="26192"/>
                    <a:pt x="152360" y="26163"/>
                    <a:pt x="152285" y="26163"/>
                  </a:cubicBezTo>
                  <a:close/>
                  <a:moveTo>
                    <a:pt x="25927" y="26197"/>
                  </a:moveTo>
                  <a:cubicBezTo>
                    <a:pt x="25853" y="26197"/>
                    <a:pt x="25779" y="26226"/>
                    <a:pt x="25723" y="26282"/>
                  </a:cubicBezTo>
                  <a:cubicBezTo>
                    <a:pt x="25314" y="26691"/>
                    <a:pt x="24907" y="27105"/>
                    <a:pt x="24505" y="27523"/>
                  </a:cubicBezTo>
                  <a:cubicBezTo>
                    <a:pt x="24329" y="27706"/>
                    <a:pt x="24459" y="28010"/>
                    <a:pt x="24713" y="28010"/>
                  </a:cubicBezTo>
                  <a:cubicBezTo>
                    <a:pt x="24791" y="28010"/>
                    <a:pt x="24866" y="27979"/>
                    <a:pt x="24920" y="27923"/>
                  </a:cubicBezTo>
                  <a:cubicBezTo>
                    <a:pt x="25320" y="27507"/>
                    <a:pt x="25723" y="27096"/>
                    <a:pt x="26129" y="26689"/>
                  </a:cubicBezTo>
                  <a:cubicBezTo>
                    <a:pt x="26242" y="26576"/>
                    <a:pt x="26242" y="26394"/>
                    <a:pt x="26129" y="26282"/>
                  </a:cubicBezTo>
                  <a:cubicBezTo>
                    <a:pt x="26074" y="26226"/>
                    <a:pt x="26000" y="26197"/>
                    <a:pt x="25927" y="26197"/>
                  </a:cubicBezTo>
                  <a:close/>
                  <a:moveTo>
                    <a:pt x="154687" y="28655"/>
                  </a:moveTo>
                  <a:cubicBezTo>
                    <a:pt x="154617" y="28655"/>
                    <a:pt x="154547" y="28681"/>
                    <a:pt x="154491" y="28732"/>
                  </a:cubicBezTo>
                  <a:cubicBezTo>
                    <a:pt x="154372" y="28843"/>
                    <a:pt x="154368" y="29028"/>
                    <a:pt x="154480" y="29144"/>
                  </a:cubicBezTo>
                  <a:cubicBezTo>
                    <a:pt x="154871" y="29567"/>
                    <a:pt x="155259" y="29993"/>
                    <a:pt x="155641" y="30422"/>
                  </a:cubicBezTo>
                  <a:cubicBezTo>
                    <a:pt x="155697" y="30484"/>
                    <a:pt x="155775" y="30520"/>
                    <a:pt x="155857" y="30520"/>
                  </a:cubicBezTo>
                  <a:cubicBezTo>
                    <a:pt x="156106" y="30520"/>
                    <a:pt x="156238" y="30225"/>
                    <a:pt x="156072" y="30040"/>
                  </a:cubicBezTo>
                  <a:cubicBezTo>
                    <a:pt x="155686" y="29607"/>
                    <a:pt x="155296" y="29177"/>
                    <a:pt x="154903" y="28753"/>
                  </a:cubicBezTo>
                  <a:cubicBezTo>
                    <a:pt x="154846" y="28688"/>
                    <a:pt x="154766" y="28655"/>
                    <a:pt x="154687" y="28655"/>
                  </a:cubicBezTo>
                  <a:close/>
                  <a:moveTo>
                    <a:pt x="23524" y="28695"/>
                  </a:moveTo>
                  <a:cubicBezTo>
                    <a:pt x="23447" y="28695"/>
                    <a:pt x="23370" y="28726"/>
                    <a:pt x="23313" y="28788"/>
                  </a:cubicBezTo>
                  <a:cubicBezTo>
                    <a:pt x="22946" y="29185"/>
                    <a:pt x="22581" y="29585"/>
                    <a:pt x="22222" y="29989"/>
                  </a:cubicBezTo>
                  <a:lnTo>
                    <a:pt x="22145" y="30075"/>
                  </a:lnTo>
                  <a:cubicBezTo>
                    <a:pt x="21979" y="30261"/>
                    <a:pt x="22111" y="30554"/>
                    <a:pt x="22361" y="30554"/>
                  </a:cubicBezTo>
                  <a:cubicBezTo>
                    <a:pt x="22442" y="30554"/>
                    <a:pt x="22520" y="30520"/>
                    <a:pt x="22575" y="30458"/>
                  </a:cubicBezTo>
                  <a:lnTo>
                    <a:pt x="22651" y="30373"/>
                  </a:lnTo>
                  <a:cubicBezTo>
                    <a:pt x="23010" y="29971"/>
                    <a:pt x="23371" y="29573"/>
                    <a:pt x="23735" y="29179"/>
                  </a:cubicBezTo>
                  <a:cubicBezTo>
                    <a:pt x="23844" y="29062"/>
                    <a:pt x="23837" y="28880"/>
                    <a:pt x="23720" y="28772"/>
                  </a:cubicBezTo>
                  <a:cubicBezTo>
                    <a:pt x="23665" y="28721"/>
                    <a:pt x="23594" y="28695"/>
                    <a:pt x="23524" y="28695"/>
                  </a:cubicBezTo>
                  <a:close/>
                  <a:moveTo>
                    <a:pt x="156997" y="31247"/>
                  </a:moveTo>
                  <a:cubicBezTo>
                    <a:pt x="156931" y="31247"/>
                    <a:pt x="156864" y="31270"/>
                    <a:pt x="156810" y="31317"/>
                  </a:cubicBezTo>
                  <a:cubicBezTo>
                    <a:pt x="156689" y="31420"/>
                    <a:pt x="156674" y="31603"/>
                    <a:pt x="156778" y="31723"/>
                  </a:cubicBezTo>
                  <a:cubicBezTo>
                    <a:pt x="157153" y="32160"/>
                    <a:pt x="157523" y="32602"/>
                    <a:pt x="157890" y="33046"/>
                  </a:cubicBezTo>
                  <a:cubicBezTo>
                    <a:pt x="157944" y="33113"/>
                    <a:pt x="158026" y="33151"/>
                    <a:pt x="158112" y="33151"/>
                  </a:cubicBezTo>
                  <a:cubicBezTo>
                    <a:pt x="158356" y="33151"/>
                    <a:pt x="158490" y="32867"/>
                    <a:pt x="158334" y="32680"/>
                  </a:cubicBezTo>
                  <a:cubicBezTo>
                    <a:pt x="157966" y="32232"/>
                    <a:pt x="157593" y="31789"/>
                    <a:pt x="157216" y="31348"/>
                  </a:cubicBezTo>
                  <a:cubicBezTo>
                    <a:pt x="157159" y="31282"/>
                    <a:pt x="157078" y="31247"/>
                    <a:pt x="156997" y="31247"/>
                  </a:cubicBezTo>
                  <a:close/>
                  <a:moveTo>
                    <a:pt x="21221" y="31286"/>
                  </a:moveTo>
                  <a:cubicBezTo>
                    <a:pt x="21140" y="31286"/>
                    <a:pt x="21060" y="31320"/>
                    <a:pt x="21003" y="31387"/>
                  </a:cubicBezTo>
                  <a:cubicBezTo>
                    <a:pt x="20625" y="31827"/>
                    <a:pt x="20253" y="32272"/>
                    <a:pt x="19885" y="32719"/>
                  </a:cubicBezTo>
                  <a:cubicBezTo>
                    <a:pt x="19732" y="32908"/>
                    <a:pt x="19865" y="33190"/>
                    <a:pt x="20108" y="33191"/>
                  </a:cubicBezTo>
                  <a:cubicBezTo>
                    <a:pt x="20193" y="33191"/>
                    <a:pt x="20276" y="33152"/>
                    <a:pt x="20331" y="33086"/>
                  </a:cubicBezTo>
                  <a:cubicBezTo>
                    <a:pt x="20696" y="32641"/>
                    <a:pt x="21067" y="32199"/>
                    <a:pt x="21441" y="31761"/>
                  </a:cubicBezTo>
                  <a:cubicBezTo>
                    <a:pt x="21544" y="31640"/>
                    <a:pt x="21530" y="31459"/>
                    <a:pt x="21408" y="31356"/>
                  </a:cubicBezTo>
                  <a:cubicBezTo>
                    <a:pt x="21354" y="31309"/>
                    <a:pt x="21287" y="31286"/>
                    <a:pt x="21221" y="31286"/>
                  </a:cubicBezTo>
                  <a:close/>
                  <a:moveTo>
                    <a:pt x="159203" y="33927"/>
                  </a:moveTo>
                  <a:cubicBezTo>
                    <a:pt x="159140" y="33927"/>
                    <a:pt x="159077" y="33948"/>
                    <a:pt x="159025" y="33990"/>
                  </a:cubicBezTo>
                  <a:cubicBezTo>
                    <a:pt x="158901" y="34088"/>
                    <a:pt x="158879" y="34267"/>
                    <a:pt x="158976" y="34391"/>
                  </a:cubicBezTo>
                  <a:lnTo>
                    <a:pt x="159259" y="34750"/>
                  </a:lnTo>
                  <a:cubicBezTo>
                    <a:pt x="159519" y="35083"/>
                    <a:pt x="159778" y="35419"/>
                    <a:pt x="160034" y="35756"/>
                  </a:cubicBezTo>
                  <a:cubicBezTo>
                    <a:pt x="160088" y="35828"/>
                    <a:pt x="160173" y="35870"/>
                    <a:pt x="160263" y="35870"/>
                  </a:cubicBezTo>
                  <a:cubicBezTo>
                    <a:pt x="160502" y="35869"/>
                    <a:pt x="160636" y="35597"/>
                    <a:pt x="160492" y="35407"/>
                  </a:cubicBezTo>
                  <a:cubicBezTo>
                    <a:pt x="160234" y="35068"/>
                    <a:pt x="159974" y="34731"/>
                    <a:pt x="159711" y="34395"/>
                  </a:cubicBezTo>
                  <a:lnTo>
                    <a:pt x="159427" y="34033"/>
                  </a:lnTo>
                  <a:cubicBezTo>
                    <a:pt x="159370" y="33963"/>
                    <a:pt x="159287" y="33927"/>
                    <a:pt x="159203" y="33927"/>
                  </a:cubicBezTo>
                  <a:close/>
                  <a:moveTo>
                    <a:pt x="19021" y="33965"/>
                  </a:moveTo>
                  <a:cubicBezTo>
                    <a:pt x="18936" y="33965"/>
                    <a:pt x="18851" y="34002"/>
                    <a:pt x="18795" y="34075"/>
                  </a:cubicBezTo>
                  <a:cubicBezTo>
                    <a:pt x="18436" y="34529"/>
                    <a:pt x="18081" y="34988"/>
                    <a:pt x="17731" y="35449"/>
                  </a:cubicBezTo>
                  <a:cubicBezTo>
                    <a:pt x="17587" y="35639"/>
                    <a:pt x="17723" y="35911"/>
                    <a:pt x="17960" y="35912"/>
                  </a:cubicBezTo>
                  <a:cubicBezTo>
                    <a:pt x="18051" y="35912"/>
                    <a:pt x="18136" y="35870"/>
                    <a:pt x="18190" y="35798"/>
                  </a:cubicBezTo>
                  <a:cubicBezTo>
                    <a:pt x="18538" y="35339"/>
                    <a:pt x="18891" y="34883"/>
                    <a:pt x="19247" y="34431"/>
                  </a:cubicBezTo>
                  <a:cubicBezTo>
                    <a:pt x="19345" y="34306"/>
                    <a:pt x="19325" y="34125"/>
                    <a:pt x="19199" y="34027"/>
                  </a:cubicBezTo>
                  <a:cubicBezTo>
                    <a:pt x="19146" y="33985"/>
                    <a:pt x="19083" y="33965"/>
                    <a:pt x="19021" y="33965"/>
                  </a:cubicBezTo>
                  <a:close/>
                  <a:moveTo>
                    <a:pt x="161297" y="36683"/>
                  </a:moveTo>
                  <a:cubicBezTo>
                    <a:pt x="161238" y="36683"/>
                    <a:pt x="161179" y="36701"/>
                    <a:pt x="161128" y="36739"/>
                  </a:cubicBezTo>
                  <a:cubicBezTo>
                    <a:pt x="160999" y="36832"/>
                    <a:pt x="160971" y="37012"/>
                    <a:pt x="161064" y="37141"/>
                  </a:cubicBezTo>
                  <a:cubicBezTo>
                    <a:pt x="161405" y="37606"/>
                    <a:pt x="161739" y="38075"/>
                    <a:pt x="162069" y="38546"/>
                  </a:cubicBezTo>
                  <a:cubicBezTo>
                    <a:pt x="162123" y="38624"/>
                    <a:pt x="162211" y="38670"/>
                    <a:pt x="162306" y="38670"/>
                  </a:cubicBezTo>
                  <a:cubicBezTo>
                    <a:pt x="162364" y="38670"/>
                    <a:pt x="162422" y="38652"/>
                    <a:pt x="162470" y="38617"/>
                  </a:cubicBezTo>
                  <a:cubicBezTo>
                    <a:pt x="162601" y="38527"/>
                    <a:pt x="162632" y="38347"/>
                    <a:pt x="162541" y="38216"/>
                  </a:cubicBezTo>
                  <a:cubicBezTo>
                    <a:pt x="162208" y="37741"/>
                    <a:pt x="161871" y="37270"/>
                    <a:pt x="161531" y="36802"/>
                  </a:cubicBezTo>
                  <a:cubicBezTo>
                    <a:pt x="161474" y="36724"/>
                    <a:pt x="161387" y="36683"/>
                    <a:pt x="161297" y="36683"/>
                  </a:cubicBezTo>
                  <a:close/>
                  <a:moveTo>
                    <a:pt x="16925" y="36729"/>
                  </a:moveTo>
                  <a:cubicBezTo>
                    <a:pt x="16837" y="36729"/>
                    <a:pt x="16750" y="36769"/>
                    <a:pt x="16693" y="36845"/>
                  </a:cubicBezTo>
                  <a:cubicBezTo>
                    <a:pt x="16353" y="37314"/>
                    <a:pt x="16016" y="37786"/>
                    <a:pt x="15685" y="38261"/>
                  </a:cubicBezTo>
                  <a:cubicBezTo>
                    <a:pt x="15552" y="38452"/>
                    <a:pt x="15687" y="38714"/>
                    <a:pt x="15920" y="38714"/>
                  </a:cubicBezTo>
                  <a:cubicBezTo>
                    <a:pt x="16015" y="38714"/>
                    <a:pt x="16102" y="38669"/>
                    <a:pt x="16156" y="38592"/>
                  </a:cubicBezTo>
                  <a:cubicBezTo>
                    <a:pt x="16486" y="38119"/>
                    <a:pt x="16821" y="37650"/>
                    <a:pt x="17160" y="37185"/>
                  </a:cubicBezTo>
                  <a:cubicBezTo>
                    <a:pt x="17251" y="37057"/>
                    <a:pt x="17222" y="36878"/>
                    <a:pt x="17094" y="36784"/>
                  </a:cubicBezTo>
                  <a:cubicBezTo>
                    <a:pt x="17043" y="36747"/>
                    <a:pt x="16984" y="36729"/>
                    <a:pt x="16925" y="36729"/>
                  </a:cubicBezTo>
                  <a:close/>
                  <a:moveTo>
                    <a:pt x="163285" y="39523"/>
                  </a:moveTo>
                  <a:cubicBezTo>
                    <a:pt x="163230" y="39523"/>
                    <a:pt x="163173" y="39539"/>
                    <a:pt x="163124" y="39572"/>
                  </a:cubicBezTo>
                  <a:cubicBezTo>
                    <a:pt x="162992" y="39661"/>
                    <a:pt x="162957" y="39839"/>
                    <a:pt x="163046" y="39971"/>
                  </a:cubicBezTo>
                  <a:cubicBezTo>
                    <a:pt x="163366" y="40450"/>
                    <a:pt x="163682" y="40931"/>
                    <a:pt x="163993" y="41415"/>
                  </a:cubicBezTo>
                  <a:cubicBezTo>
                    <a:pt x="164046" y="41497"/>
                    <a:pt x="164138" y="41547"/>
                    <a:pt x="164235" y="41547"/>
                  </a:cubicBezTo>
                  <a:cubicBezTo>
                    <a:pt x="164463" y="41547"/>
                    <a:pt x="164601" y="41295"/>
                    <a:pt x="164479" y="41104"/>
                  </a:cubicBezTo>
                  <a:cubicBezTo>
                    <a:pt x="164165" y="40617"/>
                    <a:pt x="163847" y="40132"/>
                    <a:pt x="163524" y="39650"/>
                  </a:cubicBezTo>
                  <a:cubicBezTo>
                    <a:pt x="163469" y="39567"/>
                    <a:pt x="163378" y="39523"/>
                    <a:pt x="163285" y="39523"/>
                  </a:cubicBezTo>
                  <a:close/>
                  <a:moveTo>
                    <a:pt x="14941" y="39570"/>
                  </a:moveTo>
                  <a:cubicBezTo>
                    <a:pt x="14849" y="39570"/>
                    <a:pt x="14758" y="39614"/>
                    <a:pt x="14702" y="39698"/>
                  </a:cubicBezTo>
                  <a:cubicBezTo>
                    <a:pt x="14380" y="40179"/>
                    <a:pt x="14062" y="40663"/>
                    <a:pt x="13749" y="41151"/>
                  </a:cubicBezTo>
                  <a:cubicBezTo>
                    <a:pt x="13625" y="41343"/>
                    <a:pt x="13763" y="41595"/>
                    <a:pt x="13991" y="41595"/>
                  </a:cubicBezTo>
                  <a:cubicBezTo>
                    <a:pt x="14089" y="41595"/>
                    <a:pt x="14181" y="41545"/>
                    <a:pt x="14233" y="41462"/>
                  </a:cubicBezTo>
                  <a:cubicBezTo>
                    <a:pt x="14545" y="40978"/>
                    <a:pt x="14861" y="40497"/>
                    <a:pt x="15181" y="40018"/>
                  </a:cubicBezTo>
                  <a:cubicBezTo>
                    <a:pt x="15270" y="39886"/>
                    <a:pt x="15235" y="39706"/>
                    <a:pt x="15102" y="39619"/>
                  </a:cubicBezTo>
                  <a:cubicBezTo>
                    <a:pt x="15052" y="39585"/>
                    <a:pt x="14997" y="39570"/>
                    <a:pt x="14941" y="39570"/>
                  </a:cubicBezTo>
                  <a:close/>
                  <a:moveTo>
                    <a:pt x="165160" y="42437"/>
                  </a:moveTo>
                  <a:cubicBezTo>
                    <a:pt x="165109" y="42437"/>
                    <a:pt x="165056" y="42451"/>
                    <a:pt x="165009" y="42480"/>
                  </a:cubicBezTo>
                  <a:cubicBezTo>
                    <a:pt x="164874" y="42563"/>
                    <a:pt x="164832" y="42741"/>
                    <a:pt x="164914" y="42876"/>
                  </a:cubicBezTo>
                  <a:cubicBezTo>
                    <a:pt x="165217" y="43367"/>
                    <a:pt x="165514" y="43860"/>
                    <a:pt x="165805" y="44356"/>
                  </a:cubicBezTo>
                  <a:cubicBezTo>
                    <a:pt x="165857" y="44444"/>
                    <a:pt x="165952" y="44498"/>
                    <a:pt x="166054" y="44498"/>
                  </a:cubicBezTo>
                  <a:lnTo>
                    <a:pt x="166054" y="44499"/>
                  </a:lnTo>
                  <a:cubicBezTo>
                    <a:pt x="166277" y="44499"/>
                    <a:pt x="166416" y="44256"/>
                    <a:pt x="166302" y="44064"/>
                  </a:cubicBezTo>
                  <a:cubicBezTo>
                    <a:pt x="166008" y="43565"/>
                    <a:pt x="165710" y="43068"/>
                    <a:pt x="165405" y="42574"/>
                  </a:cubicBezTo>
                  <a:cubicBezTo>
                    <a:pt x="165351" y="42486"/>
                    <a:pt x="165257" y="42437"/>
                    <a:pt x="165160" y="42437"/>
                  </a:cubicBezTo>
                  <a:close/>
                  <a:moveTo>
                    <a:pt x="13072" y="42480"/>
                  </a:moveTo>
                  <a:cubicBezTo>
                    <a:pt x="12973" y="42480"/>
                    <a:pt x="12877" y="42531"/>
                    <a:pt x="12824" y="42622"/>
                  </a:cubicBezTo>
                  <a:cubicBezTo>
                    <a:pt x="12519" y="43116"/>
                    <a:pt x="12221" y="43613"/>
                    <a:pt x="11927" y="44112"/>
                  </a:cubicBezTo>
                  <a:cubicBezTo>
                    <a:pt x="11813" y="44304"/>
                    <a:pt x="11951" y="44547"/>
                    <a:pt x="12174" y="44547"/>
                  </a:cubicBezTo>
                  <a:cubicBezTo>
                    <a:pt x="12277" y="44547"/>
                    <a:pt x="12371" y="44493"/>
                    <a:pt x="12422" y="44404"/>
                  </a:cubicBezTo>
                  <a:cubicBezTo>
                    <a:pt x="12716" y="43908"/>
                    <a:pt x="13012" y="43415"/>
                    <a:pt x="13313" y="42924"/>
                  </a:cubicBezTo>
                  <a:cubicBezTo>
                    <a:pt x="13401" y="42789"/>
                    <a:pt x="13360" y="42608"/>
                    <a:pt x="13223" y="42524"/>
                  </a:cubicBezTo>
                  <a:cubicBezTo>
                    <a:pt x="13176" y="42494"/>
                    <a:pt x="13123" y="42480"/>
                    <a:pt x="13072" y="42480"/>
                  </a:cubicBezTo>
                  <a:close/>
                  <a:moveTo>
                    <a:pt x="166919" y="45423"/>
                  </a:moveTo>
                  <a:cubicBezTo>
                    <a:pt x="166871" y="45423"/>
                    <a:pt x="166823" y="45435"/>
                    <a:pt x="166778" y="45460"/>
                  </a:cubicBezTo>
                  <a:cubicBezTo>
                    <a:pt x="166639" y="45539"/>
                    <a:pt x="166590" y="45714"/>
                    <a:pt x="166669" y="45853"/>
                  </a:cubicBezTo>
                  <a:cubicBezTo>
                    <a:pt x="166951" y="46355"/>
                    <a:pt x="167229" y="46858"/>
                    <a:pt x="167501" y="47366"/>
                  </a:cubicBezTo>
                  <a:cubicBezTo>
                    <a:pt x="167552" y="47459"/>
                    <a:pt x="167649" y="47517"/>
                    <a:pt x="167755" y="47517"/>
                  </a:cubicBezTo>
                  <a:cubicBezTo>
                    <a:pt x="167973" y="47517"/>
                    <a:pt x="168112" y="47284"/>
                    <a:pt x="168009" y="47092"/>
                  </a:cubicBezTo>
                  <a:cubicBezTo>
                    <a:pt x="167734" y="46583"/>
                    <a:pt x="167455" y="46074"/>
                    <a:pt x="167170" y="45570"/>
                  </a:cubicBezTo>
                  <a:cubicBezTo>
                    <a:pt x="167118" y="45476"/>
                    <a:pt x="167019" y="45423"/>
                    <a:pt x="166919" y="45423"/>
                  </a:cubicBezTo>
                  <a:close/>
                  <a:moveTo>
                    <a:pt x="11312" y="45469"/>
                  </a:moveTo>
                  <a:cubicBezTo>
                    <a:pt x="11210" y="45469"/>
                    <a:pt x="11112" y="45523"/>
                    <a:pt x="11060" y="45619"/>
                  </a:cubicBezTo>
                  <a:cubicBezTo>
                    <a:pt x="10774" y="46124"/>
                    <a:pt x="10495" y="46632"/>
                    <a:pt x="10220" y="47143"/>
                  </a:cubicBezTo>
                  <a:cubicBezTo>
                    <a:pt x="10117" y="47335"/>
                    <a:pt x="10256" y="47567"/>
                    <a:pt x="10473" y="47567"/>
                  </a:cubicBezTo>
                  <a:cubicBezTo>
                    <a:pt x="10580" y="47567"/>
                    <a:pt x="10677" y="47509"/>
                    <a:pt x="10727" y="47415"/>
                  </a:cubicBezTo>
                  <a:cubicBezTo>
                    <a:pt x="11001" y="46908"/>
                    <a:pt x="11278" y="46404"/>
                    <a:pt x="11561" y="45902"/>
                  </a:cubicBezTo>
                  <a:cubicBezTo>
                    <a:pt x="11643" y="45763"/>
                    <a:pt x="11593" y="45585"/>
                    <a:pt x="11454" y="45507"/>
                  </a:cubicBezTo>
                  <a:cubicBezTo>
                    <a:pt x="11409" y="45481"/>
                    <a:pt x="11360" y="45469"/>
                    <a:pt x="11312" y="45469"/>
                  </a:cubicBezTo>
                  <a:close/>
                  <a:moveTo>
                    <a:pt x="168562" y="48476"/>
                  </a:moveTo>
                  <a:cubicBezTo>
                    <a:pt x="168518" y="48476"/>
                    <a:pt x="168473" y="48486"/>
                    <a:pt x="168431" y="48508"/>
                  </a:cubicBezTo>
                  <a:cubicBezTo>
                    <a:pt x="168288" y="48580"/>
                    <a:pt x="168233" y="48754"/>
                    <a:pt x="168305" y="48895"/>
                  </a:cubicBezTo>
                  <a:cubicBezTo>
                    <a:pt x="168568" y="49407"/>
                    <a:pt x="168827" y="49922"/>
                    <a:pt x="169079" y="50439"/>
                  </a:cubicBezTo>
                  <a:cubicBezTo>
                    <a:pt x="169128" y="50538"/>
                    <a:pt x="169227" y="50601"/>
                    <a:pt x="169338" y="50601"/>
                  </a:cubicBezTo>
                  <a:cubicBezTo>
                    <a:pt x="169382" y="50601"/>
                    <a:pt x="169425" y="50591"/>
                    <a:pt x="169465" y="50572"/>
                  </a:cubicBezTo>
                  <a:cubicBezTo>
                    <a:pt x="169608" y="50502"/>
                    <a:pt x="169668" y="50330"/>
                    <a:pt x="169598" y="50187"/>
                  </a:cubicBezTo>
                  <a:cubicBezTo>
                    <a:pt x="169343" y="49666"/>
                    <a:pt x="169084" y="49148"/>
                    <a:pt x="168818" y="48632"/>
                  </a:cubicBezTo>
                  <a:cubicBezTo>
                    <a:pt x="168767" y="48533"/>
                    <a:pt x="168667" y="48476"/>
                    <a:pt x="168562" y="48476"/>
                  </a:cubicBezTo>
                  <a:close/>
                  <a:moveTo>
                    <a:pt x="9667" y="48525"/>
                  </a:moveTo>
                  <a:cubicBezTo>
                    <a:pt x="9562" y="48525"/>
                    <a:pt x="9462" y="48581"/>
                    <a:pt x="9412" y="48680"/>
                  </a:cubicBezTo>
                  <a:cubicBezTo>
                    <a:pt x="9145" y="49196"/>
                    <a:pt x="8886" y="49714"/>
                    <a:pt x="8632" y="50235"/>
                  </a:cubicBezTo>
                  <a:cubicBezTo>
                    <a:pt x="8537" y="50427"/>
                    <a:pt x="8676" y="50650"/>
                    <a:pt x="8890" y="50650"/>
                  </a:cubicBezTo>
                  <a:cubicBezTo>
                    <a:pt x="9000" y="50650"/>
                    <a:pt x="9101" y="50588"/>
                    <a:pt x="9149" y="50488"/>
                  </a:cubicBezTo>
                  <a:cubicBezTo>
                    <a:pt x="9402" y="49971"/>
                    <a:pt x="9660" y="49456"/>
                    <a:pt x="9924" y="48944"/>
                  </a:cubicBezTo>
                  <a:cubicBezTo>
                    <a:pt x="9997" y="48803"/>
                    <a:pt x="9941" y="48629"/>
                    <a:pt x="9799" y="48557"/>
                  </a:cubicBezTo>
                  <a:cubicBezTo>
                    <a:pt x="9757" y="48535"/>
                    <a:pt x="9711" y="48525"/>
                    <a:pt x="9667" y="48525"/>
                  </a:cubicBezTo>
                  <a:close/>
                  <a:moveTo>
                    <a:pt x="170086" y="51593"/>
                  </a:moveTo>
                  <a:cubicBezTo>
                    <a:pt x="170045" y="51593"/>
                    <a:pt x="170004" y="51602"/>
                    <a:pt x="169964" y="51620"/>
                  </a:cubicBezTo>
                  <a:cubicBezTo>
                    <a:pt x="169821" y="51686"/>
                    <a:pt x="169759" y="51854"/>
                    <a:pt x="169822" y="51998"/>
                  </a:cubicBezTo>
                  <a:cubicBezTo>
                    <a:pt x="170066" y="52520"/>
                    <a:pt x="170305" y="53044"/>
                    <a:pt x="170537" y="53571"/>
                  </a:cubicBezTo>
                  <a:cubicBezTo>
                    <a:pt x="170583" y="53675"/>
                    <a:pt x="170686" y="53742"/>
                    <a:pt x="170800" y="53742"/>
                  </a:cubicBezTo>
                  <a:lnTo>
                    <a:pt x="170800" y="53743"/>
                  </a:lnTo>
                  <a:cubicBezTo>
                    <a:pt x="171009" y="53743"/>
                    <a:pt x="171149" y="53529"/>
                    <a:pt x="171064" y="53338"/>
                  </a:cubicBezTo>
                  <a:cubicBezTo>
                    <a:pt x="170829" y="52808"/>
                    <a:pt x="170590" y="52280"/>
                    <a:pt x="170345" y="51755"/>
                  </a:cubicBezTo>
                  <a:cubicBezTo>
                    <a:pt x="170295" y="51652"/>
                    <a:pt x="170193" y="51593"/>
                    <a:pt x="170086" y="51593"/>
                  </a:cubicBezTo>
                  <a:close/>
                  <a:moveTo>
                    <a:pt x="8144" y="51638"/>
                  </a:moveTo>
                  <a:cubicBezTo>
                    <a:pt x="8035" y="51638"/>
                    <a:pt x="7931" y="51699"/>
                    <a:pt x="7884" y="51804"/>
                  </a:cubicBezTo>
                  <a:cubicBezTo>
                    <a:pt x="7638" y="52330"/>
                    <a:pt x="7398" y="52858"/>
                    <a:pt x="7164" y="53387"/>
                  </a:cubicBezTo>
                  <a:cubicBezTo>
                    <a:pt x="7079" y="53578"/>
                    <a:pt x="7218" y="53791"/>
                    <a:pt x="7427" y="53792"/>
                  </a:cubicBezTo>
                  <a:cubicBezTo>
                    <a:pt x="7540" y="53792"/>
                    <a:pt x="7645" y="53725"/>
                    <a:pt x="7690" y="53621"/>
                  </a:cubicBezTo>
                  <a:cubicBezTo>
                    <a:pt x="7924" y="53093"/>
                    <a:pt x="8162" y="52569"/>
                    <a:pt x="8405" y="52047"/>
                  </a:cubicBezTo>
                  <a:cubicBezTo>
                    <a:pt x="8472" y="51903"/>
                    <a:pt x="8410" y="51732"/>
                    <a:pt x="8265" y="51665"/>
                  </a:cubicBezTo>
                  <a:cubicBezTo>
                    <a:pt x="8226" y="51646"/>
                    <a:pt x="8184" y="51638"/>
                    <a:pt x="8144" y="51638"/>
                  </a:cubicBezTo>
                  <a:close/>
                  <a:moveTo>
                    <a:pt x="171485" y="54757"/>
                  </a:moveTo>
                  <a:cubicBezTo>
                    <a:pt x="171448" y="54757"/>
                    <a:pt x="171411" y="54764"/>
                    <a:pt x="171374" y="54780"/>
                  </a:cubicBezTo>
                  <a:cubicBezTo>
                    <a:pt x="171228" y="54842"/>
                    <a:pt x="171159" y="55010"/>
                    <a:pt x="171220" y="55157"/>
                  </a:cubicBezTo>
                  <a:cubicBezTo>
                    <a:pt x="171443" y="55689"/>
                    <a:pt x="171660" y="56221"/>
                    <a:pt x="171872" y="56757"/>
                  </a:cubicBezTo>
                  <a:cubicBezTo>
                    <a:pt x="171917" y="56867"/>
                    <a:pt x="172022" y="56939"/>
                    <a:pt x="172141" y="56939"/>
                  </a:cubicBezTo>
                  <a:cubicBezTo>
                    <a:pt x="172344" y="56939"/>
                    <a:pt x="172484" y="56733"/>
                    <a:pt x="172408" y="56544"/>
                  </a:cubicBezTo>
                  <a:cubicBezTo>
                    <a:pt x="172194" y="56005"/>
                    <a:pt x="171975" y="55469"/>
                    <a:pt x="171751" y="54934"/>
                  </a:cubicBezTo>
                  <a:cubicBezTo>
                    <a:pt x="171705" y="54824"/>
                    <a:pt x="171598" y="54757"/>
                    <a:pt x="171485" y="54757"/>
                  </a:cubicBezTo>
                  <a:close/>
                  <a:moveTo>
                    <a:pt x="6741" y="54808"/>
                  </a:moveTo>
                  <a:cubicBezTo>
                    <a:pt x="6628" y="54808"/>
                    <a:pt x="6521" y="54874"/>
                    <a:pt x="6475" y="54985"/>
                  </a:cubicBezTo>
                  <a:cubicBezTo>
                    <a:pt x="6251" y="55518"/>
                    <a:pt x="6033" y="56055"/>
                    <a:pt x="5818" y="56594"/>
                  </a:cubicBezTo>
                  <a:cubicBezTo>
                    <a:pt x="5743" y="56782"/>
                    <a:pt x="5882" y="56988"/>
                    <a:pt x="6084" y="56988"/>
                  </a:cubicBezTo>
                  <a:cubicBezTo>
                    <a:pt x="6084" y="56988"/>
                    <a:pt x="6085" y="56988"/>
                    <a:pt x="6086" y="56988"/>
                  </a:cubicBezTo>
                  <a:cubicBezTo>
                    <a:pt x="6204" y="56988"/>
                    <a:pt x="6310" y="56916"/>
                    <a:pt x="6354" y="56807"/>
                  </a:cubicBezTo>
                  <a:cubicBezTo>
                    <a:pt x="6567" y="56270"/>
                    <a:pt x="6784" y="55738"/>
                    <a:pt x="7007" y="55207"/>
                  </a:cubicBezTo>
                  <a:cubicBezTo>
                    <a:pt x="7068" y="55060"/>
                    <a:pt x="7000" y="54891"/>
                    <a:pt x="6852" y="54830"/>
                  </a:cubicBezTo>
                  <a:cubicBezTo>
                    <a:pt x="6816" y="54815"/>
                    <a:pt x="6778" y="54808"/>
                    <a:pt x="6741" y="54808"/>
                  </a:cubicBezTo>
                  <a:close/>
                  <a:moveTo>
                    <a:pt x="172761" y="57973"/>
                  </a:moveTo>
                  <a:cubicBezTo>
                    <a:pt x="172727" y="57973"/>
                    <a:pt x="172693" y="57979"/>
                    <a:pt x="172660" y="57992"/>
                  </a:cubicBezTo>
                  <a:cubicBezTo>
                    <a:pt x="172509" y="58049"/>
                    <a:pt x="172434" y="58218"/>
                    <a:pt x="172495" y="58368"/>
                  </a:cubicBezTo>
                  <a:cubicBezTo>
                    <a:pt x="172696" y="58908"/>
                    <a:pt x="172893" y="59449"/>
                    <a:pt x="173085" y="59992"/>
                  </a:cubicBezTo>
                  <a:cubicBezTo>
                    <a:pt x="173126" y="60107"/>
                    <a:pt x="173234" y="60184"/>
                    <a:pt x="173356" y="60184"/>
                  </a:cubicBezTo>
                  <a:lnTo>
                    <a:pt x="173356" y="60185"/>
                  </a:lnTo>
                  <a:cubicBezTo>
                    <a:pt x="173555" y="60185"/>
                    <a:pt x="173694" y="59989"/>
                    <a:pt x="173628" y="59802"/>
                  </a:cubicBezTo>
                  <a:cubicBezTo>
                    <a:pt x="173435" y="59255"/>
                    <a:pt x="173237" y="58709"/>
                    <a:pt x="173033" y="58167"/>
                  </a:cubicBezTo>
                  <a:cubicBezTo>
                    <a:pt x="172991" y="58048"/>
                    <a:pt x="172879" y="57973"/>
                    <a:pt x="172761" y="57973"/>
                  </a:cubicBezTo>
                  <a:close/>
                  <a:moveTo>
                    <a:pt x="5461" y="58028"/>
                  </a:moveTo>
                  <a:cubicBezTo>
                    <a:pt x="5345" y="58028"/>
                    <a:pt x="5236" y="58099"/>
                    <a:pt x="5192" y="58215"/>
                  </a:cubicBezTo>
                  <a:cubicBezTo>
                    <a:pt x="4989" y="58758"/>
                    <a:pt x="4790" y="59303"/>
                    <a:pt x="4597" y="59850"/>
                  </a:cubicBezTo>
                  <a:cubicBezTo>
                    <a:pt x="4544" y="60000"/>
                    <a:pt x="4623" y="60164"/>
                    <a:pt x="4773" y="60218"/>
                  </a:cubicBezTo>
                  <a:cubicBezTo>
                    <a:pt x="4805" y="60227"/>
                    <a:pt x="4837" y="60233"/>
                    <a:pt x="4869" y="60233"/>
                  </a:cubicBezTo>
                  <a:cubicBezTo>
                    <a:pt x="4992" y="60233"/>
                    <a:pt x="5101" y="60157"/>
                    <a:pt x="5142" y="60042"/>
                  </a:cubicBezTo>
                  <a:cubicBezTo>
                    <a:pt x="5332" y="59498"/>
                    <a:pt x="5529" y="58957"/>
                    <a:pt x="5732" y="58417"/>
                  </a:cubicBezTo>
                  <a:cubicBezTo>
                    <a:pt x="5788" y="58269"/>
                    <a:pt x="5713" y="58102"/>
                    <a:pt x="5563" y="58047"/>
                  </a:cubicBezTo>
                  <a:cubicBezTo>
                    <a:pt x="5529" y="58034"/>
                    <a:pt x="5495" y="58028"/>
                    <a:pt x="5461" y="58028"/>
                  </a:cubicBezTo>
                  <a:close/>
                  <a:moveTo>
                    <a:pt x="173919" y="61254"/>
                  </a:moveTo>
                  <a:cubicBezTo>
                    <a:pt x="173889" y="61254"/>
                    <a:pt x="173858" y="61259"/>
                    <a:pt x="173829" y="61269"/>
                  </a:cubicBezTo>
                  <a:cubicBezTo>
                    <a:pt x="173680" y="61318"/>
                    <a:pt x="173598" y="61477"/>
                    <a:pt x="173644" y="61627"/>
                  </a:cubicBezTo>
                  <a:cubicBezTo>
                    <a:pt x="173825" y="62174"/>
                    <a:pt x="174001" y="62722"/>
                    <a:pt x="174172" y="63273"/>
                  </a:cubicBezTo>
                  <a:cubicBezTo>
                    <a:pt x="174209" y="63393"/>
                    <a:pt x="174320" y="63476"/>
                    <a:pt x="174446" y="63476"/>
                  </a:cubicBezTo>
                  <a:cubicBezTo>
                    <a:pt x="174641" y="63476"/>
                    <a:pt x="174778" y="63287"/>
                    <a:pt x="174722" y="63103"/>
                  </a:cubicBezTo>
                  <a:cubicBezTo>
                    <a:pt x="174551" y="62548"/>
                    <a:pt x="174373" y="61995"/>
                    <a:pt x="174191" y="61446"/>
                  </a:cubicBezTo>
                  <a:cubicBezTo>
                    <a:pt x="174149" y="61328"/>
                    <a:pt x="174038" y="61254"/>
                    <a:pt x="173919" y="61254"/>
                  </a:cubicBezTo>
                  <a:close/>
                  <a:moveTo>
                    <a:pt x="4309" y="61297"/>
                  </a:moveTo>
                  <a:cubicBezTo>
                    <a:pt x="4188" y="61297"/>
                    <a:pt x="4075" y="61374"/>
                    <a:pt x="4036" y="61495"/>
                  </a:cubicBezTo>
                  <a:cubicBezTo>
                    <a:pt x="3853" y="62045"/>
                    <a:pt x="3676" y="62598"/>
                    <a:pt x="3504" y="63150"/>
                  </a:cubicBezTo>
                  <a:cubicBezTo>
                    <a:pt x="3459" y="63303"/>
                    <a:pt x="3543" y="63464"/>
                    <a:pt x="3695" y="63510"/>
                  </a:cubicBezTo>
                  <a:cubicBezTo>
                    <a:pt x="3723" y="63519"/>
                    <a:pt x="3751" y="63524"/>
                    <a:pt x="3780" y="63524"/>
                  </a:cubicBezTo>
                  <a:cubicBezTo>
                    <a:pt x="3906" y="63524"/>
                    <a:pt x="4018" y="63442"/>
                    <a:pt x="4055" y="63321"/>
                  </a:cubicBezTo>
                  <a:cubicBezTo>
                    <a:pt x="4225" y="62771"/>
                    <a:pt x="4402" y="62223"/>
                    <a:pt x="4583" y="61676"/>
                  </a:cubicBezTo>
                  <a:cubicBezTo>
                    <a:pt x="4632" y="61525"/>
                    <a:pt x="4550" y="61362"/>
                    <a:pt x="4399" y="61312"/>
                  </a:cubicBezTo>
                  <a:cubicBezTo>
                    <a:pt x="4369" y="61302"/>
                    <a:pt x="4339" y="61297"/>
                    <a:pt x="4309" y="61297"/>
                  </a:cubicBezTo>
                  <a:close/>
                  <a:moveTo>
                    <a:pt x="174942" y="64555"/>
                  </a:moveTo>
                  <a:cubicBezTo>
                    <a:pt x="174916" y="64555"/>
                    <a:pt x="174889" y="64558"/>
                    <a:pt x="174862" y="64566"/>
                  </a:cubicBezTo>
                  <a:cubicBezTo>
                    <a:pt x="174708" y="64610"/>
                    <a:pt x="174620" y="64773"/>
                    <a:pt x="174667" y="64927"/>
                  </a:cubicBezTo>
                  <a:cubicBezTo>
                    <a:pt x="174826" y="65481"/>
                    <a:pt x="174981" y="66035"/>
                    <a:pt x="175130" y="66592"/>
                  </a:cubicBezTo>
                  <a:cubicBezTo>
                    <a:pt x="175165" y="66718"/>
                    <a:pt x="175279" y="66805"/>
                    <a:pt x="175408" y="66805"/>
                  </a:cubicBezTo>
                  <a:cubicBezTo>
                    <a:pt x="175598" y="66805"/>
                    <a:pt x="175736" y="66625"/>
                    <a:pt x="175688" y="66443"/>
                  </a:cubicBezTo>
                  <a:cubicBezTo>
                    <a:pt x="175538" y="65883"/>
                    <a:pt x="175382" y="65324"/>
                    <a:pt x="175221" y="64767"/>
                  </a:cubicBezTo>
                  <a:cubicBezTo>
                    <a:pt x="175186" y="64639"/>
                    <a:pt x="175069" y="64555"/>
                    <a:pt x="174942" y="64555"/>
                  </a:cubicBezTo>
                  <a:close/>
                  <a:moveTo>
                    <a:pt x="3281" y="64611"/>
                  </a:moveTo>
                  <a:cubicBezTo>
                    <a:pt x="3157" y="64611"/>
                    <a:pt x="3043" y="64691"/>
                    <a:pt x="3005" y="64815"/>
                  </a:cubicBezTo>
                  <a:cubicBezTo>
                    <a:pt x="2845" y="65373"/>
                    <a:pt x="2690" y="65931"/>
                    <a:pt x="2541" y="66491"/>
                  </a:cubicBezTo>
                  <a:cubicBezTo>
                    <a:pt x="2500" y="66644"/>
                    <a:pt x="2592" y="66803"/>
                    <a:pt x="2745" y="66844"/>
                  </a:cubicBezTo>
                  <a:cubicBezTo>
                    <a:pt x="2769" y="66850"/>
                    <a:pt x="2794" y="66853"/>
                    <a:pt x="2819" y="66853"/>
                  </a:cubicBezTo>
                  <a:cubicBezTo>
                    <a:pt x="2950" y="66853"/>
                    <a:pt x="3063" y="66766"/>
                    <a:pt x="3097" y="66640"/>
                  </a:cubicBezTo>
                  <a:cubicBezTo>
                    <a:pt x="3245" y="66083"/>
                    <a:pt x="3400" y="65528"/>
                    <a:pt x="3560" y="64976"/>
                  </a:cubicBezTo>
                  <a:cubicBezTo>
                    <a:pt x="3602" y="64824"/>
                    <a:pt x="3513" y="64665"/>
                    <a:pt x="3362" y="64622"/>
                  </a:cubicBezTo>
                  <a:cubicBezTo>
                    <a:pt x="3335" y="64614"/>
                    <a:pt x="3307" y="64611"/>
                    <a:pt x="3281" y="64611"/>
                  </a:cubicBezTo>
                  <a:close/>
                  <a:moveTo>
                    <a:pt x="175845" y="67906"/>
                  </a:moveTo>
                  <a:cubicBezTo>
                    <a:pt x="175821" y="67906"/>
                    <a:pt x="175796" y="67909"/>
                    <a:pt x="175772" y="67916"/>
                  </a:cubicBezTo>
                  <a:cubicBezTo>
                    <a:pt x="175618" y="67953"/>
                    <a:pt x="175523" y="68110"/>
                    <a:pt x="175562" y="68264"/>
                  </a:cubicBezTo>
                  <a:cubicBezTo>
                    <a:pt x="175700" y="68823"/>
                    <a:pt x="175833" y="69384"/>
                    <a:pt x="175960" y="69945"/>
                  </a:cubicBezTo>
                  <a:cubicBezTo>
                    <a:pt x="175990" y="70076"/>
                    <a:pt x="176106" y="70170"/>
                    <a:pt x="176241" y="70170"/>
                  </a:cubicBezTo>
                  <a:cubicBezTo>
                    <a:pt x="176425" y="70170"/>
                    <a:pt x="176562" y="69998"/>
                    <a:pt x="176521" y="69818"/>
                  </a:cubicBezTo>
                  <a:cubicBezTo>
                    <a:pt x="176393" y="69252"/>
                    <a:pt x="176260" y="68688"/>
                    <a:pt x="176121" y="68126"/>
                  </a:cubicBezTo>
                  <a:cubicBezTo>
                    <a:pt x="176090" y="67995"/>
                    <a:pt x="175974" y="67906"/>
                    <a:pt x="175845" y="67906"/>
                  </a:cubicBezTo>
                  <a:close/>
                  <a:moveTo>
                    <a:pt x="2390" y="67951"/>
                  </a:moveTo>
                  <a:cubicBezTo>
                    <a:pt x="2259" y="67951"/>
                    <a:pt x="2140" y="68041"/>
                    <a:pt x="2109" y="68175"/>
                  </a:cubicBezTo>
                  <a:cubicBezTo>
                    <a:pt x="1970" y="68737"/>
                    <a:pt x="1837" y="69301"/>
                    <a:pt x="1709" y="69866"/>
                  </a:cubicBezTo>
                  <a:cubicBezTo>
                    <a:pt x="1668" y="70047"/>
                    <a:pt x="1806" y="70219"/>
                    <a:pt x="1991" y="70219"/>
                  </a:cubicBezTo>
                  <a:cubicBezTo>
                    <a:pt x="2125" y="70218"/>
                    <a:pt x="2241" y="70125"/>
                    <a:pt x="2271" y="69993"/>
                  </a:cubicBezTo>
                  <a:cubicBezTo>
                    <a:pt x="2398" y="69432"/>
                    <a:pt x="2530" y="68872"/>
                    <a:pt x="2668" y="68313"/>
                  </a:cubicBezTo>
                  <a:cubicBezTo>
                    <a:pt x="2709" y="68157"/>
                    <a:pt x="2614" y="67997"/>
                    <a:pt x="2458" y="67959"/>
                  </a:cubicBezTo>
                  <a:cubicBezTo>
                    <a:pt x="2435" y="67953"/>
                    <a:pt x="2412" y="67951"/>
                    <a:pt x="2390" y="67951"/>
                  </a:cubicBezTo>
                  <a:close/>
                  <a:moveTo>
                    <a:pt x="176608" y="71289"/>
                  </a:moveTo>
                  <a:cubicBezTo>
                    <a:pt x="176588" y="71289"/>
                    <a:pt x="176569" y="71291"/>
                    <a:pt x="176549" y="71295"/>
                  </a:cubicBezTo>
                  <a:cubicBezTo>
                    <a:pt x="176393" y="71326"/>
                    <a:pt x="176292" y="71478"/>
                    <a:pt x="176325" y="71634"/>
                  </a:cubicBezTo>
                  <a:cubicBezTo>
                    <a:pt x="176441" y="72199"/>
                    <a:pt x="176551" y="72764"/>
                    <a:pt x="176657" y="73330"/>
                  </a:cubicBezTo>
                  <a:cubicBezTo>
                    <a:pt x="176683" y="73467"/>
                    <a:pt x="176801" y="73565"/>
                    <a:pt x="176940" y="73566"/>
                  </a:cubicBezTo>
                  <a:cubicBezTo>
                    <a:pt x="176958" y="73565"/>
                    <a:pt x="176976" y="73564"/>
                    <a:pt x="176994" y="73562"/>
                  </a:cubicBezTo>
                  <a:cubicBezTo>
                    <a:pt x="177150" y="73532"/>
                    <a:pt x="177253" y="73382"/>
                    <a:pt x="177223" y="73225"/>
                  </a:cubicBezTo>
                  <a:cubicBezTo>
                    <a:pt x="177117" y="72655"/>
                    <a:pt x="177006" y="72086"/>
                    <a:pt x="176888" y="71519"/>
                  </a:cubicBezTo>
                  <a:cubicBezTo>
                    <a:pt x="176861" y="71383"/>
                    <a:pt x="176741" y="71289"/>
                    <a:pt x="176608" y="71289"/>
                  </a:cubicBezTo>
                  <a:close/>
                  <a:moveTo>
                    <a:pt x="1625" y="71335"/>
                  </a:moveTo>
                  <a:cubicBezTo>
                    <a:pt x="1492" y="71335"/>
                    <a:pt x="1371" y="71428"/>
                    <a:pt x="1343" y="71565"/>
                  </a:cubicBezTo>
                  <a:cubicBezTo>
                    <a:pt x="1227" y="72132"/>
                    <a:pt x="1115" y="72702"/>
                    <a:pt x="1011" y="73271"/>
                  </a:cubicBezTo>
                  <a:cubicBezTo>
                    <a:pt x="981" y="73427"/>
                    <a:pt x="1085" y="73578"/>
                    <a:pt x="1241" y="73607"/>
                  </a:cubicBezTo>
                  <a:cubicBezTo>
                    <a:pt x="1259" y="73610"/>
                    <a:pt x="1276" y="73612"/>
                    <a:pt x="1294" y="73612"/>
                  </a:cubicBezTo>
                  <a:cubicBezTo>
                    <a:pt x="1433" y="73612"/>
                    <a:pt x="1552" y="73512"/>
                    <a:pt x="1577" y="73376"/>
                  </a:cubicBezTo>
                  <a:cubicBezTo>
                    <a:pt x="1682" y="72810"/>
                    <a:pt x="1792" y="72245"/>
                    <a:pt x="1907" y="71681"/>
                  </a:cubicBezTo>
                  <a:cubicBezTo>
                    <a:pt x="1939" y="71525"/>
                    <a:pt x="1838" y="71373"/>
                    <a:pt x="1682" y="71340"/>
                  </a:cubicBezTo>
                  <a:cubicBezTo>
                    <a:pt x="1663" y="71336"/>
                    <a:pt x="1644" y="71335"/>
                    <a:pt x="1625" y="71335"/>
                  </a:cubicBezTo>
                  <a:close/>
                  <a:moveTo>
                    <a:pt x="177241" y="74696"/>
                  </a:moveTo>
                  <a:cubicBezTo>
                    <a:pt x="177225" y="74696"/>
                    <a:pt x="177209" y="74697"/>
                    <a:pt x="177193" y="74700"/>
                  </a:cubicBezTo>
                  <a:cubicBezTo>
                    <a:pt x="177036" y="74726"/>
                    <a:pt x="176930" y="74875"/>
                    <a:pt x="176957" y="75032"/>
                  </a:cubicBezTo>
                  <a:cubicBezTo>
                    <a:pt x="177051" y="75600"/>
                    <a:pt x="177140" y="76169"/>
                    <a:pt x="177223" y="76739"/>
                  </a:cubicBezTo>
                  <a:cubicBezTo>
                    <a:pt x="177243" y="76881"/>
                    <a:pt x="177364" y="76985"/>
                    <a:pt x="177507" y="76985"/>
                  </a:cubicBezTo>
                  <a:cubicBezTo>
                    <a:pt x="177522" y="76985"/>
                    <a:pt x="177536" y="76984"/>
                    <a:pt x="177549" y="76982"/>
                  </a:cubicBezTo>
                  <a:cubicBezTo>
                    <a:pt x="177708" y="76958"/>
                    <a:pt x="177815" y="76813"/>
                    <a:pt x="177794" y="76655"/>
                  </a:cubicBezTo>
                  <a:cubicBezTo>
                    <a:pt x="177710" y="76082"/>
                    <a:pt x="177620" y="75508"/>
                    <a:pt x="177525" y="74936"/>
                  </a:cubicBezTo>
                  <a:cubicBezTo>
                    <a:pt x="177502" y="74796"/>
                    <a:pt x="177379" y="74696"/>
                    <a:pt x="177241" y="74696"/>
                  </a:cubicBezTo>
                  <a:close/>
                  <a:moveTo>
                    <a:pt x="997" y="74743"/>
                  </a:moveTo>
                  <a:cubicBezTo>
                    <a:pt x="858" y="74743"/>
                    <a:pt x="736" y="74843"/>
                    <a:pt x="712" y="74984"/>
                  </a:cubicBezTo>
                  <a:cubicBezTo>
                    <a:pt x="650" y="75363"/>
                    <a:pt x="590" y="75742"/>
                    <a:pt x="532" y="76122"/>
                  </a:cubicBezTo>
                  <a:lnTo>
                    <a:pt x="447" y="76703"/>
                  </a:lnTo>
                  <a:cubicBezTo>
                    <a:pt x="424" y="76861"/>
                    <a:pt x="533" y="77006"/>
                    <a:pt x="690" y="77029"/>
                  </a:cubicBezTo>
                  <a:cubicBezTo>
                    <a:pt x="705" y="77032"/>
                    <a:pt x="718" y="77033"/>
                    <a:pt x="732" y="77033"/>
                  </a:cubicBezTo>
                  <a:cubicBezTo>
                    <a:pt x="875" y="77033"/>
                    <a:pt x="998" y="76927"/>
                    <a:pt x="1018" y="76786"/>
                  </a:cubicBezTo>
                  <a:lnTo>
                    <a:pt x="1103" y="76209"/>
                  </a:lnTo>
                  <a:cubicBezTo>
                    <a:pt x="1159" y="75831"/>
                    <a:pt x="1219" y="75454"/>
                    <a:pt x="1281" y="75078"/>
                  </a:cubicBezTo>
                  <a:cubicBezTo>
                    <a:pt x="1307" y="74921"/>
                    <a:pt x="1200" y="74773"/>
                    <a:pt x="1043" y="74747"/>
                  </a:cubicBezTo>
                  <a:cubicBezTo>
                    <a:pt x="1027" y="74744"/>
                    <a:pt x="1012" y="74743"/>
                    <a:pt x="997" y="74743"/>
                  </a:cubicBezTo>
                  <a:close/>
                  <a:moveTo>
                    <a:pt x="177742" y="78132"/>
                  </a:moveTo>
                  <a:cubicBezTo>
                    <a:pt x="177730" y="78132"/>
                    <a:pt x="177718" y="78132"/>
                    <a:pt x="177706" y="78134"/>
                  </a:cubicBezTo>
                  <a:cubicBezTo>
                    <a:pt x="177550" y="78154"/>
                    <a:pt x="177439" y="78295"/>
                    <a:pt x="177456" y="78451"/>
                  </a:cubicBezTo>
                  <a:cubicBezTo>
                    <a:pt x="177528" y="79022"/>
                    <a:pt x="177594" y="79594"/>
                    <a:pt x="177655" y="80167"/>
                  </a:cubicBezTo>
                  <a:cubicBezTo>
                    <a:pt x="177670" y="80313"/>
                    <a:pt x="177793" y="80424"/>
                    <a:pt x="177940" y="80425"/>
                  </a:cubicBezTo>
                  <a:cubicBezTo>
                    <a:pt x="177951" y="80425"/>
                    <a:pt x="177961" y="80424"/>
                    <a:pt x="177971" y="80422"/>
                  </a:cubicBezTo>
                  <a:cubicBezTo>
                    <a:pt x="178130" y="80406"/>
                    <a:pt x="178244" y="80264"/>
                    <a:pt x="178227" y="80106"/>
                  </a:cubicBezTo>
                  <a:cubicBezTo>
                    <a:pt x="178166" y="79530"/>
                    <a:pt x="178100" y="78954"/>
                    <a:pt x="178028" y="78379"/>
                  </a:cubicBezTo>
                  <a:cubicBezTo>
                    <a:pt x="178007" y="78235"/>
                    <a:pt x="177884" y="78132"/>
                    <a:pt x="177742" y="78132"/>
                  </a:cubicBezTo>
                  <a:close/>
                  <a:moveTo>
                    <a:pt x="501" y="78180"/>
                  </a:moveTo>
                  <a:cubicBezTo>
                    <a:pt x="360" y="78180"/>
                    <a:pt x="237" y="78283"/>
                    <a:pt x="215" y="78427"/>
                  </a:cubicBezTo>
                  <a:cubicBezTo>
                    <a:pt x="145" y="79001"/>
                    <a:pt x="79" y="79577"/>
                    <a:pt x="19" y="80154"/>
                  </a:cubicBezTo>
                  <a:cubicBezTo>
                    <a:pt x="1" y="80312"/>
                    <a:pt x="116" y="80455"/>
                    <a:pt x="274" y="80470"/>
                  </a:cubicBezTo>
                  <a:cubicBezTo>
                    <a:pt x="285" y="80472"/>
                    <a:pt x="295" y="80473"/>
                    <a:pt x="304" y="80473"/>
                  </a:cubicBezTo>
                  <a:cubicBezTo>
                    <a:pt x="452" y="80473"/>
                    <a:pt x="575" y="80361"/>
                    <a:pt x="591" y="80215"/>
                  </a:cubicBezTo>
                  <a:cubicBezTo>
                    <a:pt x="651" y="79642"/>
                    <a:pt x="717" y="79069"/>
                    <a:pt x="788" y="78497"/>
                  </a:cubicBezTo>
                  <a:cubicBezTo>
                    <a:pt x="804" y="78341"/>
                    <a:pt x="693" y="78201"/>
                    <a:pt x="537" y="78182"/>
                  </a:cubicBezTo>
                  <a:cubicBezTo>
                    <a:pt x="525" y="78180"/>
                    <a:pt x="513" y="78180"/>
                    <a:pt x="501" y="7818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6"/>
            <p:cNvSpPr/>
            <p:nvPr/>
          </p:nvSpPr>
          <p:spPr>
            <a:xfrm>
              <a:off x="1526800" y="2928150"/>
              <a:ext cx="16750" cy="35925"/>
            </a:xfrm>
            <a:custGeom>
              <a:rect b="b" l="l" r="r" t="t"/>
              <a:pathLst>
                <a:path extrusionOk="0" h="1437" w="670">
                  <a:moveTo>
                    <a:pt x="370" y="0"/>
                  </a:moveTo>
                  <a:cubicBezTo>
                    <a:pt x="215" y="0"/>
                    <a:pt x="94" y="113"/>
                    <a:pt x="82" y="264"/>
                  </a:cubicBezTo>
                  <a:cubicBezTo>
                    <a:pt x="58" y="552"/>
                    <a:pt x="34" y="840"/>
                    <a:pt x="12" y="1127"/>
                  </a:cubicBezTo>
                  <a:cubicBezTo>
                    <a:pt x="0" y="1287"/>
                    <a:pt x="119" y="1425"/>
                    <a:pt x="279" y="1437"/>
                  </a:cubicBezTo>
                  <a:lnTo>
                    <a:pt x="300" y="1437"/>
                  </a:lnTo>
                  <a:cubicBezTo>
                    <a:pt x="450" y="1437"/>
                    <a:pt x="575" y="1322"/>
                    <a:pt x="587" y="1172"/>
                  </a:cubicBezTo>
                  <a:cubicBezTo>
                    <a:pt x="608" y="885"/>
                    <a:pt x="631" y="598"/>
                    <a:pt x="655" y="313"/>
                  </a:cubicBezTo>
                  <a:cubicBezTo>
                    <a:pt x="670" y="155"/>
                    <a:pt x="552" y="14"/>
                    <a:pt x="394" y="1"/>
                  </a:cubicBezTo>
                  <a:cubicBezTo>
                    <a:pt x="386" y="1"/>
                    <a:pt x="378" y="0"/>
                    <a:pt x="37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6"/>
            <p:cNvSpPr/>
            <p:nvPr/>
          </p:nvSpPr>
          <p:spPr>
            <a:xfrm>
              <a:off x="1772350" y="2060100"/>
              <a:ext cx="387300" cy="519325"/>
            </a:xfrm>
            <a:custGeom>
              <a:rect b="b" l="l" r="r" t="t"/>
              <a:pathLst>
                <a:path extrusionOk="0" h="20773" w="15492">
                  <a:moveTo>
                    <a:pt x="1" y="0"/>
                  </a:moveTo>
                  <a:lnTo>
                    <a:pt x="10386" y="20772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6"/>
            <p:cNvSpPr/>
            <p:nvPr/>
          </p:nvSpPr>
          <p:spPr>
            <a:xfrm>
              <a:off x="1763500" y="2052900"/>
              <a:ext cx="404250" cy="533725"/>
            </a:xfrm>
            <a:custGeom>
              <a:rect b="b" l="l" r="r" t="t"/>
              <a:pathLst>
                <a:path extrusionOk="0" h="21349" w="16170">
                  <a:moveTo>
                    <a:pt x="15478" y="576"/>
                  </a:moveTo>
                  <a:lnTo>
                    <a:pt x="10647" y="20232"/>
                  </a:lnTo>
                  <a:lnTo>
                    <a:pt x="820" y="576"/>
                  </a:lnTo>
                  <a:close/>
                  <a:moveTo>
                    <a:pt x="355" y="1"/>
                  </a:moveTo>
                  <a:cubicBezTo>
                    <a:pt x="140" y="1"/>
                    <a:pt x="1" y="226"/>
                    <a:pt x="97" y="417"/>
                  </a:cubicBezTo>
                  <a:lnTo>
                    <a:pt x="10483" y="21190"/>
                  </a:lnTo>
                  <a:cubicBezTo>
                    <a:pt x="10532" y="21287"/>
                    <a:pt x="10631" y="21348"/>
                    <a:pt x="10740" y="21348"/>
                  </a:cubicBezTo>
                  <a:cubicBezTo>
                    <a:pt x="10750" y="21348"/>
                    <a:pt x="10762" y="21348"/>
                    <a:pt x="10773" y="21347"/>
                  </a:cubicBezTo>
                  <a:cubicBezTo>
                    <a:pt x="10893" y="21334"/>
                    <a:pt x="10991" y="21246"/>
                    <a:pt x="11020" y="21129"/>
                  </a:cubicBezTo>
                  <a:lnTo>
                    <a:pt x="16125" y="357"/>
                  </a:lnTo>
                  <a:cubicBezTo>
                    <a:pt x="16169" y="176"/>
                    <a:pt x="16032" y="1"/>
                    <a:pt x="1584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6"/>
            <p:cNvSpPr/>
            <p:nvPr/>
          </p:nvSpPr>
          <p:spPr>
            <a:xfrm>
              <a:off x="1813950" y="2079800"/>
              <a:ext cx="246475" cy="499625"/>
            </a:xfrm>
            <a:custGeom>
              <a:rect b="b" l="l" r="r" t="t"/>
              <a:pathLst>
                <a:path extrusionOk="0" h="19985" w="9859">
                  <a:moveTo>
                    <a:pt x="0" y="0"/>
                  </a:moveTo>
                  <a:lnTo>
                    <a:pt x="8722" y="19984"/>
                  </a:lnTo>
                  <a:lnTo>
                    <a:pt x="9858" y="0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6"/>
            <p:cNvSpPr/>
            <p:nvPr/>
          </p:nvSpPr>
          <p:spPr>
            <a:xfrm>
              <a:off x="1805275" y="2072600"/>
              <a:ext cx="262550" cy="514025"/>
            </a:xfrm>
            <a:custGeom>
              <a:rect b="b" l="l" r="r" t="t"/>
              <a:pathLst>
                <a:path extrusionOk="0" h="20561" w="10502">
                  <a:moveTo>
                    <a:pt x="9899" y="576"/>
                  </a:moveTo>
                  <a:lnTo>
                    <a:pt x="8850" y="19050"/>
                  </a:lnTo>
                  <a:lnTo>
                    <a:pt x="787" y="576"/>
                  </a:lnTo>
                  <a:close/>
                  <a:moveTo>
                    <a:pt x="345" y="1"/>
                  </a:moveTo>
                  <a:cubicBezTo>
                    <a:pt x="139" y="1"/>
                    <a:pt x="1" y="213"/>
                    <a:pt x="83" y="404"/>
                  </a:cubicBezTo>
                  <a:lnTo>
                    <a:pt x="8804" y="20388"/>
                  </a:lnTo>
                  <a:cubicBezTo>
                    <a:pt x="8850" y="20492"/>
                    <a:pt x="8953" y="20560"/>
                    <a:pt x="9066" y="20560"/>
                  </a:cubicBezTo>
                  <a:cubicBezTo>
                    <a:pt x="9067" y="20560"/>
                    <a:pt x="9068" y="20560"/>
                    <a:pt x="9069" y="20560"/>
                  </a:cubicBezTo>
                  <a:cubicBezTo>
                    <a:pt x="9086" y="20560"/>
                    <a:pt x="9103" y="20559"/>
                    <a:pt x="9120" y="20557"/>
                  </a:cubicBezTo>
                  <a:cubicBezTo>
                    <a:pt x="9252" y="20533"/>
                    <a:pt x="9349" y="20422"/>
                    <a:pt x="9357" y="20289"/>
                  </a:cubicBezTo>
                  <a:lnTo>
                    <a:pt x="10493" y="304"/>
                  </a:lnTo>
                  <a:cubicBezTo>
                    <a:pt x="10502" y="140"/>
                    <a:pt x="10371" y="1"/>
                    <a:pt x="10205" y="1"/>
                  </a:cubicBezTo>
                  <a:lnTo>
                    <a:pt x="347" y="1"/>
                  </a:lnTo>
                  <a:cubicBezTo>
                    <a:pt x="347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6"/>
            <p:cNvSpPr/>
            <p:nvPr/>
          </p:nvSpPr>
          <p:spPr>
            <a:xfrm>
              <a:off x="1759225" y="2040900"/>
              <a:ext cx="272800" cy="538525"/>
            </a:xfrm>
            <a:custGeom>
              <a:rect b="b" l="l" r="r" t="t"/>
              <a:pathLst>
                <a:path extrusionOk="0" h="21541" w="10912">
                  <a:moveTo>
                    <a:pt x="0" y="1"/>
                  </a:moveTo>
                  <a:lnTo>
                    <a:pt x="10911" y="21540"/>
                  </a:lnTo>
                  <a:lnTo>
                    <a:pt x="9858" y="1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6"/>
            <p:cNvSpPr/>
            <p:nvPr/>
          </p:nvSpPr>
          <p:spPr>
            <a:xfrm>
              <a:off x="1750375" y="2033700"/>
              <a:ext cx="289025" cy="552925"/>
            </a:xfrm>
            <a:custGeom>
              <a:rect b="b" l="l" r="r" t="t"/>
              <a:pathLst>
                <a:path extrusionOk="0" h="22117" w="11561">
                  <a:moveTo>
                    <a:pt x="9936" y="578"/>
                  </a:moveTo>
                  <a:lnTo>
                    <a:pt x="10912" y="20493"/>
                  </a:lnTo>
                  <a:lnTo>
                    <a:pt x="823" y="578"/>
                  </a:lnTo>
                  <a:close/>
                  <a:moveTo>
                    <a:pt x="354" y="1"/>
                  </a:moveTo>
                  <a:cubicBezTo>
                    <a:pt x="139" y="1"/>
                    <a:pt x="0" y="228"/>
                    <a:pt x="97" y="419"/>
                  </a:cubicBezTo>
                  <a:lnTo>
                    <a:pt x="11009" y="21959"/>
                  </a:lnTo>
                  <a:cubicBezTo>
                    <a:pt x="11057" y="22055"/>
                    <a:pt x="11156" y="22116"/>
                    <a:pt x="11265" y="22116"/>
                  </a:cubicBezTo>
                  <a:cubicBezTo>
                    <a:pt x="11430" y="22116"/>
                    <a:pt x="11561" y="21979"/>
                    <a:pt x="11553" y="21815"/>
                  </a:cubicBezTo>
                  <a:lnTo>
                    <a:pt x="10500" y="276"/>
                  </a:lnTo>
                  <a:cubicBezTo>
                    <a:pt x="10492" y="122"/>
                    <a:pt x="10366" y="1"/>
                    <a:pt x="1021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6"/>
            <p:cNvSpPr/>
            <p:nvPr/>
          </p:nvSpPr>
          <p:spPr>
            <a:xfrm>
              <a:off x="1173825" y="1944100"/>
              <a:ext cx="858200" cy="635325"/>
            </a:xfrm>
            <a:custGeom>
              <a:rect b="b" l="l" r="r" t="t"/>
              <a:pathLst>
                <a:path extrusionOk="0" h="25413" w="34328">
                  <a:moveTo>
                    <a:pt x="1" y="1"/>
                  </a:moveTo>
                  <a:lnTo>
                    <a:pt x="6279" y="25412"/>
                  </a:lnTo>
                  <a:lnTo>
                    <a:pt x="34327" y="25412"/>
                  </a:lnTo>
                  <a:lnTo>
                    <a:pt x="29880" y="2880"/>
                  </a:lnTo>
                  <a:lnTo>
                    <a:pt x="15923" y="2880"/>
                  </a:lnTo>
                  <a:lnTo>
                    <a:pt x="13379" y="1"/>
                  </a:ln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6"/>
            <p:cNvSpPr/>
            <p:nvPr/>
          </p:nvSpPr>
          <p:spPr>
            <a:xfrm>
              <a:off x="1165700" y="1936875"/>
              <a:ext cx="874250" cy="649750"/>
            </a:xfrm>
            <a:custGeom>
              <a:rect b="b" l="l" r="r" t="t"/>
              <a:pathLst>
                <a:path extrusionOk="0" h="25990" w="34970">
                  <a:moveTo>
                    <a:pt x="13573" y="578"/>
                  </a:moveTo>
                  <a:lnTo>
                    <a:pt x="16032" y="3361"/>
                  </a:lnTo>
                  <a:cubicBezTo>
                    <a:pt x="16088" y="3422"/>
                    <a:pt x="16165" y="3458"/>
                    <a:pt x="16248" y="3458"/>
                  </a:cubicBezTo>
                  <a:lnTo>
                    <a:pt x="29969" y="3458"/>
                  </a:lnTo>
                  <a:lnTo>
                    <a:pt x="34302" y="25413"/>
                  </a:lnTo>
                  <a:lnTo>
                    <a:pt x="6829" y="25413"/>
                  </a:lnTo>
                  <a:lnTo>
                    <a:pt x="694" y="578"/>
                  </a:lnTo>
                  <a:close/>
                  <a:moveTo>
                    <a:pt x="326" y="1"/>
                  </a:moveTo>
                  <a:cubicBezTo>
                    <a:pt x="139" y="1"/>
                    <a:pt x="1" y="177"/>
                    <a:pt x="46" y="358"/>
                  </a:cubicBezTo>
                  <a:lnTo>
                    <a:pt x="6324" y="25772"/>
                  </a:lnTo>
                  <a:cubicBezTo>
                    <a:pt x="6355" y="25899"/>
                    <a:pt x="6470" y="25989"/>
                    <a:pt x="6604" y="25989"/>
                  </a:cubicBezTo>
                  <a:lnTo>
                    <a:pt x="34651" y="25989"/>
                  </a:lnTo>
                  <a:cubicBezTo>
                    <a:pt x="34832" y="25989"/>
                    <a:pt x="34969" y="25824"/>
                    <a:pt x="34934" y="25645"/>
                  </a:cubicBezTo>
                  <a:lnTo>
                    <a:pt x="30487" y="3113"/>
                  </a:lnTo>
                  <a:cubicBezTo>
                    <a:pt x="30460" y="2978"/>
                    <a:pt x="30342" y="2881"/>
                    <a:pt x="30205" y="2881"/>
                  </a:cubicBezTo>
                  <a:lnTo>
                    <a:pt x="16379" y="2881"/>
                  </a:lnTo>
                  <a:lnTo>
                    <a:pt x="13920" y="98"/>
                  </a:lnTo>
                  <a:cubicBezTo>
                    <a:pt x="13865" y="37"/>
                    <a:pt x="13787" y="1"/>
                    <a:pt x="1370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6"/>
            <p:cNvSpPr/>
            <p:nvPr/>
          </p:nvSpPr>
          <p:spPr>
            <a:xfrm>
              <a:off x="1888075" y="1032825"/>
              <a:ext cx="941125" cy="557025"/>
            </a:xfrm>
            <a:custGeom>
              <a:rect b="b" l="l" r="r" t="t"/>
              <a:pathLst>
                <a:path extrusionOk="0" h="22281" w="37645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lnTo>
                    <a:pt x="0" y="22225"/>
                  </a:lnTo>
                  <a:cubicBezTo>
                    <a:pt x="0" y="22257"/>
                    <a:pt x="25" y="22281"/>
                    <a:pt x="55" y="22281"/>
                  </a:cubicBezTo>
                  <a:lnTo>
                    <a:pt x="37591" y="22281"/>
                  </a:lnTo>
                  <a:cubicBezTo>
                    <a:pt x="37621" y="22281"/>
                    <a:pt x="37645" y="22257"/>
                    <a:pt x="37645" y="22225"/>
                  </a:cubicBezTo>
                  <a:lnTo>
                    <a:pt x="37645" y="56"/>
                  </a:lnTo>
                  <a:cubicBezTo>
                    <a:pt x="37645" y="26"/>
                    <a:pt x="37621" y="1"/>
                    <a:pt x="3759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56"/>
            <p:cNvSpPr/>
            <p:nvPr/>
          </p:nvSpPr>
          <p:spPr>
            <a:xfrm>
              <a:off x="1880875" y="1025625"/>
              <a:ext cx="955550" cy="571450"/>
            </a:xfrm>
            <a:custGeom>
              <a:rect b="b" l="l" r="r" t="t"/>
              <a:pathLst>
                <a:path extrusionOk="0" h="22858" w="38222">
                  <a:moveTo>
                    <a:pt x="35820" y="578"/>
                  </a:moveTo>
                  <a:cubicBezTo>
                    <a:pt x="36828" y="579"/>
                    <a:pt x="37644" y="1395"/>
                    <a:pt x="37645" y="2402"/>
                  </a:cubicBezTo>
                  <a:lnTo>
                    <a:pt x="37645" y="20456"/>
                  </a:lnTo>
                  <a:cubicBezTo>
                    <a:pt x="37644" y="21464"/>
                    <a:pt x="36828" y="22279"/>
                    <a:pt x="35820" y="22281"/>
                  </a:cubicBezTo>
                  <a:lnTo>
                    <a:pt x="2400" y="22281"/>
                  </a:lnTo>
                  <a:cubicBezTo>
                    <a:pt x="1394" y="22279"/>
                    <a:pt x="577" y="21464"/>
                    <a:pt x="576" y="20456"/>
                  </a:cubicBezTo>
                  <a:lnTo>
                    <a:pt x="576" y="2402"/>
                  </a:lnTo>
                  <a:cubicBezTo>
                    <a:pt x="577" y="1395"/>
                    <a:pt x="1394" y="579"/>
                    <a:pt x="2400" y="578"/>
                  </a:cubicBezTo>
                  <a:close/>
                  <a:moveTo>
                    <a:pt x="2400" y="1"/>
                  </a:moveTo>
                  <a:cubicBezTo>
                    <a:pt x="1077" y="1"/>
                    <a:pt x="0" y="1078"/>
                    <a:pt x="0" y="2402"/>
                  </a:cubicBezTo>
                  <a:lnTo>
                    <a:pt x="0" y="20456"/>
                  </a:lnTo>
                  <a:cubicBezTo>
                    <a:pt x="0" y="21780"/>
                    <a:pt x="1077" y="22858"/>
                    <a:pt x="2400" y="22858"/>
                  </a:cubicBezTo>
                  <a:lnTo>
                    <a:pt x="35820" y="22858"/>
                  </a:lnTo>
                  <a:cubicBezTo>
                    <a:pt x="37145" y="22858"/>
                    <a:pt x="38222" y="21780"/>
                    <a:pt x="38222" y="20456"/>
                  </a:cubicBezTo>
                  <a:lnTo>
                    <a:pt x="38222" y="2402"/>
                  </a:lnTo>
                  <a:cubicBezTo>
                    <a:pt x="38222" y="1078"/>
                    <a:pt x="37145" y="1"/>
                    <a:pt x="35820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6"/>
            <p:cNvSpPr/>
            <p:nvPr/>
          </p:nvSpPr>
          <p:spPr>
            <a:xfrm>
              <a:off x="1888075" y="1138475"/>
              <a:ext cx="941125" cy="201700"/>
            </a:xfrm>
            <a:custGeom>
              <a:rect b="b" l="l" r="r" t="t"/>
              <a:pathLst>
                <a:path extrusionOk="0" h="8068" w="37645">
                  <a:moveTo>
                    <a:pt x="0" y="0"/>
                  </a:moveTo>
                  <a:lnTo>
                    <a:pt x="0" y="8068"/>
                  </a:lnTo>
                  <a:lnTo>
                    <a:pt x="37645" y="8068"/>
                  </a:lnTo>
                  <a:lnTo>
                    <a:pt x="37645" y="0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6"/>
            <p:cNvSpPr/>
            <p:nvPr/>
          </p:nvSpPr>
          <p:spPr>
            <a:xfrm>
              <a:off x="1880875" y="1131300"/>
              <a:ext cx="955550" cy="216075"/>
            </a:xfrm>
            <a:custGeom>
              <a:rect b="b" l="l" r="r" t="t"/>
              <a:pathLst>
                <a:path extrusionOk="0" h="8643" w="38222">
                  <a:moveTo>
                    <a:pt x="37645" y="575"/>
                  </a:moveTo>
                  <a:lnTo>
                    <a:pt x="37645" y="8066"/>
                  </a:lnTo>
                  <a:lnTo>
                    <a:pt x="576" y="8066"/>
                  </a:lnTo>
                  <a:lnTo>
                    <a:pt x="576" y="575"/>
                  </a:lnTo>
                  <a:close/>
                  <a:moveTo>
                    <a:pt x="286" y="1"/>
                  </a:moveTo>
                  <a:cubicBezTo>
                    <a:pt x="127" y="1"/>
                    <a:pt x="0" y="130"/>
                    <a:pt x="0" y="289"/>
                  </a:cubicBezTo>
                  <a:lnTo>
                    <a:pt x="0" y="8355"/>
                  </a:lnTo>
                  <a:cubicBezTo>
                    <a:pt x="0" y="8513"/>
                    <a:pt x="129" y="8643"/>
                    <a:pt x="288" y="8643"/>
                  </a:cubicBezTo>
                  <a:lnTo>
                    <a:pt x="37933" y="8643"/>
                  </a:lnTo>
                  <a:cubicBezTo>
                    <a:pt x="38092" y="8643"/>
                    <a:pt x="38222" y="8513"/>
                    <a:pt x="38222" y="8355"/>
                  </a:cubicBezTo>
                  <a:lnTo>
                    <a:pt x="38222" y="289"/>
                  </a:lnTo>
                  <a:cubicBezTo>
                    <a:pt x="38222" y="130"/>
                    <a:pt x="38093" y="1"/>
                    <a:pt x="37935" y="1"/>
                  </a:cubicBezTo>
                  <a:cubicBezTo>
                    <a:pt x="37934" y="1"/>
                    <a:pt x="37933" y="1"/>
                    <a:pt x="37933" y="1"/>
                  </a:cubicBezTo>
                  <a:lnTo>
                    <a:pt x="288" y="1"/>
                  </a:lnTo>
                  <a:cubicBezTo>
                    <a:pt x="287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6"/>
            <p:cNvSpPr/>
            <p:nvPr/>
          </p:nvSpPr>
          <p:spPr>
            <a:xfrm>
              <a:off x="2548725" y="1461550"/>
              <a:ext cx="81825" cy="78725"/>
            </a:xfrm>
            <a:custGeom>
              <a:rect b="b" l="l" r="r" t="t"/>
              <a:pathLst>
                <a:path extrusionOk="0" h="3149" w="3273">
                  <a:moveTo>
                    <a:pt x="1698" y="0"/>
                  </a:moveTo>
                  <a:cubicBezTo>
                    <a:pt x="1288" y="0"/>
                    <a:pt x="886" y="160"/>
                    <a:pt x="586" y="461"/>
                  </a:cubicBezTo>
                  <a:cubicBezTo>
                    <a:pt x="135" y="912"/>
                    <a:pt x="0" y="1588"/>
                    <a:pt x="244" y="2177"/>
                  </a:cubicBezTo>
                  <a:cubicBezTo>
                    <a:pt x="487" y="2765"/>
                    <a:pt x="1062" y="3149"/>
                    <a:pt x="1699" y="3149"/>
                  </a:cubicBezTo>
                  <a:cubicBezTo>
                    <a:pt x="2567" y="3149"/>
                    <a:pt x="3272" y="2444"/>
                    <a:pt x="3272" y="1575"/>
                  </a:cubicBezTo>
                  <a:cubicBezTo>
                    <a:pt x="3272" y="938"/>
                    <a:pt x="2888" y="364"/>
                    <a:pt x="2301" y="120"/>
                  </a:cubicBezTo>
                  <a:cubicBezTo>
                    <a:pt x="2106" y="40"/>
                    <a:pt x="1901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6"/>
            <p:cNvSpPr/>
            <p:nvPr/>
          </p:nvSpPr>
          <p:spPr>
            <a:xfrm>
              <a:off x="2540950" y="1454350"/>
              <a:ext cx="96800" cy="93150"/>
            </a:xfrm>
            <a:custGeom>
              <a:rect b="b" l="l" r="r" t="t"/>
              <a:pathLst>
                <a:path extrusionOk="0" h="3726" w="3872">
                  <a:moveTo>
                    <a:pt x="2008" y="577"/>
                  </a:moveTo>
                  <a:cubicBezTo>
                    <a:pt x="2719" y="577"/>
                    <a:pt x="3294" y="1153"/>
                    <a:pt x="3295" y="1863"/>
                  </a:cubicBezTo>
                  <a:cubicBezTo>
                    <a:pt x="3295" y="2384"/>
                    <a:pt x="2982" y="2853"/>
                    <a:pt x="2501" y="3052"/>
                  </a:cubicBezTo>
                  <a:cubicBezTo>
                    <a:pt x="2342" y="3118"/>
                    <a:pt x="2174" y="3150"/>
                    <a:pt x="2008" y="3150"/>
                  </a:cubicBezTo>
                  <a:cubicBezTo>
                    <a:pt x="1674" y="3150"/>
                    <a:pt x="1345" y="3020"/>
                    <a:pt x="1099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19" y="890"/>
                    <a:pt x="1488" y="577"/>
                    <a:pt x="2008" y="577"/>
                  </a:cubicBezTo>
                  <a:close/>
                  <a:moveTo>
                    <a:pt x="2009" y="0"/>
                  </a:moveTo>
                  <a:cubicBezTo>
                    <a:pt x="1525" y="0"/>
                    <a:pt x="1048" y="190"/>
                    <a:pt x="691" y="546"/>
                  </a:cubicBezTo>
                  <a:cubicBezTo>
                    <a:pt x="159" y="1079"/>
                    <a:pt x="1" y="1880"/>
                    <a:pt x="288" y="2576"/>
                  </a:cubicBezTo>
                  <a:cubicBezTo>
                    <a:pt x="576" y="3271"/>
                    <a:pt x="1255" y="3726"/>
                    <a:pt x="2008" y="3726"/>
                  </a:cubicBezTo>
                  <a:cubicBezTo>
                    <a:pt x="3038" y="3725"/>
                    <a:pt x="3871" y="2891"/>
                    <a:pt x="3871" y="1863"/>
                  </a:cubicBezTo>
                  <a:cubicBezTo>
                    <a:pt x="3871" y="1109"/>
                    <a:pt x="3418" y="430"/>
                    <a:pt x="2721" y="142"/>
                  </a:cubicBezTo>
                  <a:cubicBezTo>
                    <a:pt x="2491" y="47"/>
                    <a:pt x="2249" y="0"/>
                    <a:pt x="200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6"/>
            <p:cNvSpPr/>
            <p:nvPr/>
          </p:nvSpPr>
          <p:spPr>
            <a:xfrm>
              <a:off x="2658050" y="1461550"/>
              <a:ext cx="81850" cy="78725"/>
            </a:xfrm>
            <a:custGeom>
              <a:rect b="b" l="l" r="r" t="t"/>
              <a:pathLst>
                <a:path extrusionOk="0" h="3149" w="3274">
                  <a:moveTo>
                    <a:pt x="1699" y="0"/>
                  </a:moveTo>
                  <a:cubicBezTo>
                    <a:pt x="1289" y="0"/>
                    <a:pt x="887" y="160"/>
                    <a:pt x="586" y="461"/>
                  </a:cubicBezTo>
                  <a:cubicBezTo>
                    <a:pt x="136" y="912"/>
                    <a:pt x="0" y="1588"/>
                    <a:pt x="244" y="2177"/>
                  </a:cubicBezTo>
                  <a:cubicBezTo>
                    <a:pt x="489" y="2765"/>
                    <a:pt x="1062" y="3149"/>
                    <a:pt x="1699" y="3149"/>
                  </a:cubicBezTo>
                  <a:cubicBezTo>
                    <a:pt x="2568" y="3149"/>
                    <a:pt x="3274" y="2444"/>
                    <a:pt x="3274" y="1575"/>
                  </a:cubicBezTo>
                  <a:cubicBezTo>
                    <a:pt x="3274" y="938"/>
                    <a:pt x="2890" y="364"/>
                    <a:pt x="2301" y="120"/>
                  </a:cubicBezTo>
                  <a:cubicBezTo>
                    <a:pt x="2106" y="40"/>
                    <a:pt x="1902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6"/>
            <p:cNvSpPr/>
            <p:nvPr/>
          </p:nvSpPr>
          <p:spPr>
            <a:xfrm>
              <a:off x="2650275" y="1454350"/>
              <a:ext cx="96825" cy="93150"/>
            </a:xfrm>
            <a:custGeom>
              <a:rect b="b" l="l" r="r" t="t"/>
              <a:pathLst>
                <a:path extrusionOk="0" h="3726" w="3873">
                  <a:moveTo>
                    <a:pt x="2010" y="577"/>
                  </a:moveTo>
                  <a:cubicBezTo>
                    <a:pt x="2720" y="577"/>
                    <a:pt x="3294" y="1153"/>
                    <a:pt x="3297" y="1863"/>
                  </a:cubicBezTo>
                  <a:cubicBezTo>
                    <a:pt x="3297" y="2383"/>
                    <a:pt x="2984" y="2853"/>
                    <a:pt x="2503" y="3052"/>
                  </a:cubicBezTo>
                  <a:cubicBezTo>
                    <a:pt x="2343" y="3118"/>
                    <a:pt x="2176" y="3150"/>
                    <a:pt x="2010" y="3150"/>
                  </a:cubicBezTo>
                  <a:cubicBezTo>
                    <a:pt x="1675" y="3150"/>
                    <a:pt x="1347" y="3020"/>
                    <a:pt x="1101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20" y="890"/>
                    <a:pt x="1489" y="577"/>
                    <a:pt x="2010" y="577"/>
                  </a:cubicBezTo>
                  <a:close/>
                  <a:moveTo>
                    <a:pt x="2010" y="0"/>
                  </a:moveTo>
                  <a:cubicBezTo>
                    <a:pt x="1525" y="0"/>
                    <a:pt x="1049" y="190"/>
                    <a:pt x="693" y="546"/>
                  </a:cubicBezTo>
                  <a:cubicBezTo>
                    <a:pt x="160" y="1079"/>
                    <a:pt x="1" y="1880"/>
                    <a:pt x="289" y="2576"/>
                  </a:cubicBezTo>
                  <a:cubicBezTo>
                    <a:pt x="578" y="3273"/>
                    <a:pt x="1257" y="3726"/>
                    <a:pt x="2010" y="3726"/>
                  </a:cubicBezTo>
                  <a:cubicBezTo>
                    <a:pt x="3038" y="3725"/>
                    <a:pt x="3871" y="2891"/>
                    <a:pt x="3873" y="1863"/>
                  </a:cubicBezTo>
                  <a:cubicBezTo>
                    <a:pt x="3871" y="1109"/>
                    <a:pt x="3418" y="430"/>
                    <a:pt x="2722" y="142"/>
                  </a:cubicBezTo>
                  <a:cubicBezTo>
                    <a:pt x="2492" y="47"/>
                    <a:pt x="2250" y="0"/>
                    <a:pt x="201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6"/>
            <p:cNvSpPr/>
            <p:nvPr/>
          </p:nvSpPr>
          <p:spPr>
            <a:xfrm>
              <a:off x="3330175" y="659725"/>
              <a:ext cx="1007825" cy="653450"/>
            </a:xfrm>
            <a:custGeom>
              <a:rect b="b" l="l" r="r" t="t"/>
              <a:pathLst>
                <a:path extrusionOk="0" h="26138" w="40313">
                  <a:moveTo>
                    <a:pt x="1" y="0"/>
                  </a:moveTo>
                  <a:lnTo>
                    <a:pt x="1" y="26137"/>
                  </a:lnTo>
                  <a:lnTo>
                    <a:pt x="40313" y="26137"/>
                  </a:lnTo>
                  <a:lnTo>
                    <a:pt x="40313" y="0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3322950" y="652525"/>
              <a:ext cx="1022250" cy="667850"/>
            </a:xfrm>
            <a:custGeom>
              <a:rect b="b" l="l" r="r" t="t"/>
              <a:pathLst>
                <a:path extrusionOk="0" h="26714" w="40890">
                  <a:moveTo>
                    <a:pt x="40313" y="576"/>
                  </a:moveTo>
                  <a:lnTo>
                    <a:pt x="40313" y="26137"/>
                  </a:lnTo>
                  <a:lnTo>
                    <a:pt x="578" y="26137"/>
                  </a:lnTo>
                  <a:lnTo>
                    <a:pt x="578" y="576"/>
                  </a:lnTo>
                  <a:close/>
                  <a:moveTo>
                    <a:pt x="290" y="0"/>
                  </a:moveTo>
                  <a:cubicBezTo>
                    <a:pt x="130" y="0"/>
                    <a:pt x="1" y="130"/>
                    <a:pt x="1" y="288"/>
                  </a:cubicBezTo>
                  <a:lnTo>
                    <a:pt x="1" y="26425"/>
                  </a:lnTo>
                  <a:cubicBezTo>
                    <a:pt x="1" y="26584"/>
                    <a:pt x="130" y="26713"/>
                    <a:pt x="290" y="26713"/>
                  </a:cubicBezTo>
                  <a:lnTo>
                    <a:pt x="40601" y="26713"/>
                  </a:lnTo>
                  <a:cubicBezTo>
                    <a:pt x="40760" y="26713"/>
                    <a:pt x="40890" y="26584"/>
                    <a:pt x="40890" y="26425"/>
                  </a:cubicBezTo>
                  <a:lnTo>
                    <a:pt x="40890" y="288"/>
                  </a:lnTo>
                  <a:cubicBezTo>
                    <a:pt x="40890" y="130"/>
                    <a:pt x="40760" y="0"/>
                    <a:pt x="4060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6"/>
            <p:cNvSpPr/>
            <p:nvPr/>
          </p:nvSpPr>
          <p:spPr>
            <a:xfrm>
              <a:off x="3379200" y="701150"/>
              <a:ext cx="912950" cy="565175"/>
            </a:xfrm>
            <a:custGeom>
              <a:rect b="b" l="l" r="r" t="t"/>
              <a:pathLst>
                <a:path extrusionOk="0" h="22607" w="36518">
                  <a:moveTo>
                    <a:pt x="1" y="1"/>
                  </a:moveTo>
                  <a:lnTo>
                    <a:pt x="1" y="22607"/>
                  </a:lnTo>
                  <a:lnTo>
                    <a:pt x="36518" y="22607"/>
                  </a:lnTo>
                  <a:lnTo>
                    <a:pt x="36518" y="1"/>
                  </a:ln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6"/>
            <p:cNvSpPr/>
            <p:nvPr/>
          </p:nvSpPr>
          <p:spPr>
            <a:xfrm>
              <a:off x="3372050" y="693950"/>
              <a:ext cx="927300" cy="579575"/>
            </a:xfrm>
            <a:custGeom>
              <a:rect b="b" l="l" r="r" t="t"/>
              <a:pathLst>
                <a:path extrusionOk="0" h="23183" w="37092">
                  <a:moveTo>
                    <a:pt x="36516" y="577"/>
                  </a:moveTo>
                  <a:lnTo>
                    <a:pt x="36516" y="22607"/>
                  </a:lnTo>
                  <a:lnTo>
                    <a:pt x="576" y="22607"/>
                  </a:lnTo>
                  <a:lnTo>
                    <a:pt x="576" y="577"/>
                  </a:lnTo>
                  <a:close/>
                  <a:moveTo>
                    <a:pt x="288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22895"/>
                  </a:lnTo>
                  <a:cubicBezTo>
                    <a:pt x="0" y="23053"/>
                    <a:pt x="129" y="23183"/>
                    <a:pt x="288" y="23183"/>
                  </a:cubicBezTo>
                  <a:lnTo>
                    <a:pt x="36804" y="23183"/>
                  </a:lnTo>
                  <a:cubicBezTo>
                    <a:pt x="36963" y="23183"/>
                    <a:pt x="37092" y="23053"/>
                    <a:pt x="37092" y="22895"/>
                  </a:cubicBezTo>
                  <a:lnTo>
                    <a:pt x="37092" y="289"/>
                  </a:lnTo>
                  <a:cubicBezTo>
                    <a:pt x="37092" y="129"/>
                    <a:pt x="36963" y="1"/>
                    <a:pt x="3680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6"/>
            <p:cNvSpPr/>
            <p:nvPr/>
          </p:nvSpPr>
          <p:spPr>
            <a:xfrm>
              <a:off x="3422700" y="927050"/>
              <a:ext cx="223600" cy="244550"/>
            </a:xfrm>
            <a:custGeom>
              <a:rect b="b" l="l" r="r" t="t"/>
              <a:pathLst>
                <a:path extrusionOk="0" h="9782" w="8944">
                  <a:moveTo>
                    <a:pt x="4472" y="0"/>
                  </a:moveTo>
                  <a:cubicBezTo>
                    <a:pt x="2002" y="0"/>
                    <a:pt x="0" y="4238"/>
                    <a:pt x="0" y="6708"/>
                  </a:cubicBezTo>
                  <a:cubicBezTo>
                    <a:pt x="0" y="9177"/>
                    <a:pt x="2002" y="9782"/>
                    <a:pt x="4472" y="9782"/>
                  </a:cubicBezTo>
                  <a:cubicBezTo>
                    <a:pt x="6941" y="9782"/>
                    <a:pt x="8943" y="9177"/>
                    <a:pt x="8943" y="6708"/>
                  </a:cubicBezTo>
                  <a:cubicBezTo>
                    <a:pt x="8943" y="4238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6"/>
            <p:cNvSpPr/>
            <p:nvPr/>
          </p:nvSpPr>
          <p:spPr>
            <a:xfrm>
              <a:off x="3415500" y="919850"/>
              <a:ext cx="238000" cy="258975"/>
            </a:xfrm>
            <a:custGeom>
              <a:rect b="b" l="l" r="r" t="t"/>
              <a:pathLst>
                <a:path extrusionOk="0" h="10359" w="9520">
                  <a:moveTo>
                    <a:pt x="4760" y="577"/>
                  </a:moveTo>
                  <a:cubicBezTo>
                    <a:pt x="6988" y="577"/>
                    <a:pt x="8943" y="4577"/>
                    <a:pt x="8943" y="6996"/>
                  </a:cubicBezTo>
                  <a:cubicBezTo>
                    <a:pt x="8943" y="8923"/>
                    <a:pt x="7653" y="9782"/>
                    <a:pt x="4760" y="9782"/>
                  </a:cubicBezTo>
                  <a:cubicBezTo>
                    <a:pt x="1867" y="9782"/>
                    <a:pt x="577" y="8923"/>
                    <a:pt x="577" y="6996"/>
                  </a:cubicBezTo>
                  <a:cubicBezTo>
                    <a:pt x="577" y="4577"/>
                    <a:pt x="2531" y="577"/>
                    <a:pt x="4760" y="577"/>
                  </a:cubicBezTo>
                  <a:close/>
                  <a:moveTo>
                    <a:pt x="4760" y="0"/>
                  </a:moveTo>
                  <a:cubicBezTo>
                    <a:pt x="2178" y="0"/>
                    <a:pt x="0" y="4297"/>
                    <a:pt x="0" y="6996"/>
                  </a:cubicBezTo>
                  <a:cubicBezTo>
                    <a:pt x="0" y="10359"/>
                    <a:pt x="3583" y="10359"/>
                    <a:pt x="4760" y="10359"/>
                  </a:cubicBezTo>
                  <a:cubicBezTo>
                    <a:pt x="5937" y="10359"/>
                    <a:pt x="9519" y="10359"/>
                    <a:pt x="9519" y="6996"/>
                  </a:cubicBezTo>
                  <a:cubicBezTo>
                    <a:pt x="9519" y="4298"/>
                    <a:pt x="7341" y="0"/>
                    <a:pt x="476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6"/>
            <p:cNvSpPr/>
            <p:nvPr/>
          </p:nvSpPr>
          <p:spPr>
            <a:xfrm>
              <a:off x="3457625" y="794325"/>
              <a:ext cx="153725" cy="153725"/>
            </a:xfrm>
            <a:custGeom>
              <a:rect b="b" l="l" r="r" t="t"/>
              <a:pathLst>
                <a:path extrusionOk="0" h="6149" w="6149">
                  <a:moveTo>
                    <a:pt x="3075" y="0"/>
                  </a:moveTo>
                  <a:cubicBezTo>
                    <a:pt x="1376" y="0"/>
                    <a:pt x="0" y="1376"/>
                    <a:pt x="0" y="3075"/>
                  </a:cubicBezTo>
                  <a:cubicBezTo>
                    <a:pt x="0" y="4772"/>
                    <a:pt x="1376" y="6149"/>
                    <a:pt x="3075" y="6149"/>
                  </a:cubicBezTo>
                  <a:cubicBezTo>
                    <a:pt x="4773" y="6149"/>
                    <a:pt x="6149" y="4772"/>
                    <a:pt x="6149" y="3075"/>
                  </a:cubicBezTo>
                  <a:cubicBezTo>
                    <a:pt x="6149" y="1376"/>
                    <a:pt x="4773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6"/>
            <p:cNvSpPr/>
            <p:nvPr/>
          </p:nvSpPr>
          <p:spPr>
            <a:xfrm>
              <a:off x="3450425" y="787100"/>
              <a:ext cx="168125" cy="168150"/>
            </a:xfrm>
            <a:custGeom>
              <a:rect b="b" l="l" r="r" t="t"/>
              <a:pathLst>
                <a:path extrusionOk="0" h="6726" w="6725">
                  <a:moveTo>
                    <a:pt x="3363" y="577"/>
                  </a:moveTo>
                  <a:cubicBezTo>
                    <a:pt x="4899" y="577"/>
                    <a:pt x="6149" y="1827"/>
                    <a:pt x="6149" y="3362"/>
                  </a:cubicBezTo>
                  <a:cubicBezTo>
                    <a:pt x="6149" y="4899"/>
                    <a:pt x="4899" y="6149"/>
                    <a:pt x="3363" y="6149"/>
                  </a:cubicBezTo>
                  <a:cubicBezTo>
                    <a:pt x="1826" y="6149"/>
                    <a:pt x="576" y="4899"/>
                    <a:pt x="576" y="3362"/>
                  </a:cubicBezTo>
                  <a:cubicBezTo>
                    <a:pt x="576" y="1827"/>
                    <a:pt x="1826" y="577"/>
                    <a:pt x="3363" y="577"/>
                  </a:cubicBezTo>
                  <a:close/>
                  <a:moveTo>
                    <a:pt x="3363" y="0"/>
                  </a:moveTo>
                  <a:cubicBezTo>
                    <a:pt x="1508" y="0"/>
                    <a:pt x="1" y="1509"/>
                    <a:pt x="1" y="3362"/>
                  </a:cubicBezTo>
                  <a:cubicBezTo>
                    <a:pt x="1" y="5217"/>
                    <a:pt x="1508" y="6726"/>
                    <a:pt x="3363" y="6726"/>
                  </a:cubicBezTo>
                  <a:cubicBezTo>
                    <a:pt x="5217" y="6726"/>
                    <a:pt x="6725" y="5217"/>
                    <a:pt x="6725" y="3362"/>
                  </a:cubicBezTo>
                  <a:cubicBezTo>
                    <a:pt x="6725" y="1509"/>
                    <a:pt x="5217" y="0"/>
                    <a:pt x="336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6"/>
            <p:cNvSpPr/>
            <p:nvPr/>
          </p:nvSpPr>
          <p:spPr>
            <a:xfrm>
              <a:off x="3743650" y="794325"/>
              <a:ext cx="215150" cy="28800"/>
            </a:xfrm>
            <a:custGeom>
              <a:rect b="b" l="l" r="r" t="t"/>
              <a:pathLst>
                <a:path extrusionOk="0" h="1152" w="8606">
                  <a:moveTo>
                    <a:pt x="8031" y="0"/>
                  </a:moveTo>
                  <a:cubicBezTo>
                    <a:pt x="8030" y="0"/>
                    <a:pt x="8030" y="0"/>
                    <a:pt x="8029" y="0"/>
                  </a:cubicBezTo>
                  <a:lnTo>
                    <a:pt x="577" y="0"/>
                  </a:lnTo>
                  <a:cubicBezTo>
                    <a:pt x="259" y="0"/>
                    <a:pt x="1" y="258"/>
                    <a:pt x="1" y="576"/>
                  </a:cubicBezTo>
                  <a:cubicBezTo>
                    <a:pt x="1" y="894"/>
                    <a:pt x="259" y="1152"/>
                    <a:pt x="577" y="1152"/>
                  </a:cubicBezTo>
                  <a:lnTo>
                    <a:pt x="8029" y="1152"/>
                  </a:lnTo>
                  <a:cubicBezTo>
                    <a:pt x="8348" y="1152"/>
                    <a:pt x="8606" y="894"/>
                    <a:pt x="8606" y="576"/>
                  </a:cubicBezTo>
                  <a:cubicBezTo>
                    <a:pt x="8606" y="259"/>
                    <a:pt x="8349" y="0"/>
                    <a:pt x="8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6"/>
            <p:cNvSpPr/>
            <p:nvPr/>
          </p:nvSpPr>
          <p:spPr>
            <a:xfrm>
              <a:off x="3743650" y="875050"/>
              <a:ext cx="215150" cy="28850"/>
            </a:xfrm>
            <a:custGeom>
              <a:rect b="b" l="l" r="r" t="t"/>
              <a:pathLst>
                <a:path extrusionOk="0" h="1154" w="8606">
                  <a:moveTo>
                    <a:pt x="577" y="0"/>
                  </a:moveTo>
                  <a:cubicBezTo>
                    <a:pt x="259" y="0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8029" y="1153"/>
                  </a:lnTo>
                  <a:cubicBezTo>
                    <a:pt x="8348" y="1153"/>
                    <a:pt x="8606" y="895"/>
                    <a:pt x="8606" y="576"/>
                  </a:cubicBezTo>
                  <a:cubicBezTo>
                    <a:pt x="8606" y="258"/>
                    <a:pt x="8348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6"/>
            <p:cNvSpPr/>
            <p:nvPr/>
          </p:nvSpPr>
          <p:spPr>
            <a:xfrm>
              <a:off x="3743650" y="1017875"/>
              <a:ext cx="463550" cy="28825"/>
            </a:xfrm>
            <a:custGeom>
              <a:rect b="b" l="l" r="r" t="t"/>
              <a:pathLst>
                <a:path extrusionOk="0" h="1153" w="18542">
                  <a:moveTo>
                    <a:pt x="577" y="0"/>
                  </a:moveTo>
                  <a:cubicBezTo>
                    <a:pt x="259" y="0"/>
                    <a:pt x="1" y="258"/>
                    <a:pt x="1" y="577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7"/>
                  </a:cubicBezTo>
                  <a:cubicBezTo>
                    <a:pt x="18542" y="258"/>
                    <a:pt x="18284" y="0"/>
                    <a:pt x="17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6"/>
            <p:cNvSpPr/>
            <p:nvPr/>
          </p:nvSpPr>
          <p:spPr>
            <a:xfrm>
              <a:off x="3743650" y="1123450"/>
              <a:ext cx="463550" cy="28850"/>
            </a:xfrm>
            <a:custGeom>
              <a:rect b="b" l="l" r="r" t="t"/>
              <a:pathLst>
                <a:path extrusionOk="0" h="1154" w="18542">
                  <a:moveTo>
                    <a:pt x="577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6"/>
                  </a:cubicBezTo>
                  <a:cubicBezTo>
                    <a:pt x="18542" y="258"/>
                    <a:pt x="18284" y="1"/>
                    <a:pt x="17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6"/>
            <p:cNvSpPr/>
            <p:nvPr/>
          </p:nvSpPr>
          <p:spPr>
            <a:xfrm>
              <a:off x="4883650" y="1032825"/>
              <a:ext cx="917400" cy="558175"/>
            </a:xfrm>
            <a:custGeom>
              <a:rect b="b" l="l" r="r" t="t"/>
              <a:pathLst>
                <a:path extrusionOk="0" h="22327" w="36696">
                  <a:moveTo>
                    <a:pt x="88" y="1"/>
                  </a:moveTo>
                  <a:cubicBezTo>
                    <a:pt x="38" y="1"/>
                    <a:pt x="0" y="40"/>
                    <a:pt x="0" y="88"/>
                  </a:cubicBezTo>
                  <a:lnTo>
                    <a:pt x="0" y="22239"/>
                  </a:lnTo>
                  <a:cubicBezTo>
                    <a:pt x="0" y="22287"/>
                    <a:pt x="38" y="22326"/>
                    <a:pt x="88" y="22326"/>
                  </a:cubicBezTo>
                  <a:lnTo>
                    <a:pt x="36608" y="22326"/>
                  </a:lnTo>
                  <a:cubicBezTo>
                    <a:pt x="36656" y="22326"/>
                    <a:pt x="36696" y="22287"/>
                    <a:pt x="36696" y="22239"/>
                  </a:cubicBezTo>
                  <a:lnTo>
                    <a:pt x="36696" y="88"/>
                  </a:lnTo>
                  <a:cubicBezTo>
                    <a:pt x="36696" y="40"/>
                    <a:pt x="36656" y="1"/>
                    <a:pt x="3660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6"/>
            <p:cNvSpPr/>
            <p:nvPr/>
          </p:nvSpPr>
          <p:spPr>
            <a:xfrm>
              <a:off x="4869250" y="1018450"/>
              <a:ext cx="946225" cy="586925"/>
            </a:xfrm>
            <a:custGeom>
              <a:rect b="b" l="l" r="r" t="t"/>
              <a:pathLst>
                <a:path extrusionOk="0" h="23477" w="37849">
                  <a:moveTo>
                    <a:pt x="33913" y="1153"/>
                  </a:moveTo>
                  <a:cubicBezTo>
                    <a:pt x="35447" y="1153"/>
                    <a:pt x="36696" y="2400"/>
                    <a:pt x="36696" y="3934"/>
                  </a:cubicBezTo>
                  <a:lnTo>
                    <a:pt x="36696" y="19543"/>
                  </a:lnTo>
                  <a:cubicBezTo>
                    <a:pt x="36696" y="21077"/>
                    <a:pt x="35447" y="22325"/>
                    <a:pt x="33913" y="22325"/>
                  </a:cubicBezTo>
                  <a:lnTo>
                    <a:pt x="3933" y="22325"/>
                  </a:lnTo>
                  <a:cubicBezTo>
                    <a:pt x="2399" y="22325"/>
                    <a:pt x="1152" y="21077"/>
                    <a:pt x="1152" y="19543"/>
                  </a:cubicBezTo>
                  <a:lnTo>
                    <a:pt x="1152" y="3934"/>
                  </a:lnTo>
                  <a:cubicBezTo>
                    <a:pt x="1152" y="2400"/>
                    <a:pt x="2399" y="1153"/>
                    <a:pt x="3933" y="1153"/>
                  </a:cubicBezTo>
                  <a:close/>
                  <a:moveTo>
                    <a:pt x="3933" y="0"/>
                  </a:moveTo>
                  <a:cubicBezTo>
                    <a:pt x="1765" y="0"/>
                    <a:pt x="0" y="1765"/>
                    <a:pt x="0" y="3934"/>
                  </a:cubicBezTo>
                  <a:lnTo>
                    <a:pt x="0" y="19543"/>
                  </a:lnTo>
                  <a:cubicBezTo>
                    <a:pt x="0" y="21712"/>
                    <a:pt x="1765" y="23477"/>
                    <a:pt x="3933" y="23477"/>
                  </a:cubicBezTo>
                  <a:lnTo>
                    <a:pt x="33913" y="23477"/>
                  </a:lnTo>
                  <a:cubicBezTo>
                    <a:pt x="36083" y="23477"/>
                    <a:pt x="37849" y="21712"/>
                    <a:pt x="37849" y="19543"/>
                  </a:cubicBezTo>
                  <a:lnTo>
                    <a:pt x="37849" y="3934"/>
                  </a:lnTo>
                  <a:cubicBezTo>
                    <a:pt x="37849" y="1765"/>
                    <a:pt x="36083" y="0"/>
                    <a:pt x="3391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6"/>
            <p:cNvSpPr/>
            <p:nvPr/>
          </p:nvSpPr>
          <p:spPr>
            <a:xfrm>
              <a:off x="4883650" y="1032825"/>
              <a:ext cx="917400" cy="275225"/>
            </a:xfrm>
            <a:custGeom>
              <a:rect b="b" l="l" r="r" t="t"/>
              <a:pathLst>
                <a:path extrusionOk="0" h="11009" w="36696">
                  <a:moveTo>
                    <a:pt x="1674" y="1"/>
                  </a:moveTo>
                  <a:cubicBezTo>
                    <a:pt x="750" y="1"/>
                    <a:pt x="0" y="751"/>
                    <a:pt x="0" y="1675"/>
                  </a:cubicBezTo>
                  <a:lnTo>
                    <a:pt x="0" y="2139"/>
                  </a:lnTo>
                  <a:lnTo>
                    <a:pt x="16574" y="10645"/>
                  </a:lnTo>
                  <a:cubicBezTo>
                    <a:pt x="17073" y="10888"/>
                    <a:pt x="17613" y="11009"/>
                    <a:pt x="18154" y="11009"/>
                  </a:cubicBezTo>
                  <a:cubicBezTo>
                    <a:pt x="18724" y="11009"/>
                    <a:pt x="19293" y="10874"/>
                    <a:pt x="19812" y="10605"/>
                  </a:cubicBezTo>
                  <a:lnTo>
                    <a:pt x="36696" y="2065"/>
                  </a:lnTo>
                  <a:lnTo>
                    <a:pt x="36696" y="1675"/>
                  </a:lnTo>
                  <a:cubicBezTo>
                    <a:pt x="36696" y="751"/>
                    <a:pt x="35946" y="1"/>
                    <a:pt x="35021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6"/>
            <p:cNvSpPr/>
            <p:nvPr/>
          </p:nvSpPr>
          <p:spPr>
            <a:xfrm>
              <a:off x="4869225" y="1018400"/>
              <a:ext cx="946225" cy="304000"/>
            </a:xfrm>
            <a:custGeom>
              <a:rect b="b" l="l" r="r" t="t"/>
              <a:pathLst>
                <a:path extrusionOk="0" h="12160" w="37849">
                  <a:moveTo>
                    <a:pt x="35598" y="1155"/>
                  </a:moveTo>
                  <a:cubicBezTo>
                    <a:pt x="36205" y="1155"/>
                    <a:pt x="36696" y="1647"/>
                    <a:pt x="36697" y="2252"/>
                  </a:cubicBezTo>
                  <a:lnTo>
                    <a:pt x="36697" y="2288"/>
                  </a:lnTo>
                  <a:lnTo>
                    <a:pt x="20130" y="10669"/>
                  </a:lnTo>
                  <a:cubicBezTo>
                    <a:pt x="20128" y="10669"/>
                    <a:pt x="20127" y="10670"/>
                    <a:pt x="20126" y="10671"/>
                  </a:cubicBezTo>
                  <a:cubicBezTo>
                    <a:pt x="19689" y="10897"/>
                    <a:pt x="19207" y="11010"/>
                    <a:pt x="18727" y="11010"/>
                  </a:cubicBezTo>
                  <a:cubicBezTo>
                    <a:pt x="18275" y="11010"/>
                    <a:pt x="17824" y="10910"/>
                    <a:pt x="17414" y="10710"/>
                  </a:cubicBezTo>
                  <a:lnTo>
                    <a:pt x="1153" y="2365"/>
                  </a:lnTo>
                  <a:lnTo>
                    <a:pt x="1153" y="2252"/>
                  </a:lnTo>
                  <a:cubicBezTo>
                    <a:pt x="1154" y="1647"/>
                    <a:pt x="1645" y="1155"/>
                    <a:pt x="2251" y="1155"/>
                  </a:cubicBezTo>
                  <a:close/>
                  <a:moveTo>
                    <a:pt x="2250" y="1"/>
                  </a:moveTo>
                  <a:cubicBezTo>
                    <a:pt x="1010" y="1"/>
                    <a:pt x="0" y="1011"/>
                    <a:pt x="0" y="2252"/>
                  </a:cubicBezTo>
                  <a:lnTo>
                    <a:pt x="0" y="2716"/>
                  </a:lnTo>
                  <a:cubicBezTo>
                    <a:pt x="0" y="2932"/>
                    <a:pt x="121" y="3130"/>
                    <a:pt x="313" y="3229"/>
                  </a:cubicBezTo>
                  <a:lnTo>
                    <a:pt x="16899" y="11740"/>
                  </a:lnTo>
                  <a:cubicBezTo>
                    <a:pt x="17466" y="12016"/>
                    <a:pt x="18091" y="12160"/>
                    <a:pt x="18723" y="12160"/>
                  </a:cubicBezTo>
                  <a:cubicBezTo>
                    <a:pt x="18725" y="12160"/>
                    <a:pt x="18728" y="12160"/>
                    <a:pt x="18731" y="12160"/>
                  </a:cubicBezTo>
                  <a:cubicBezTo>
                    <a:pt x="18733" y="12160"/>
                    <a:pt x="18736" y="12160"/>
                    <a:pt x="18738" y="12160"/>
                  </a:cubicBezTo>
                  <a:cubicBezTo>
                    <a:pt x="19404" y="12160"/>
                    <a:pt x="20059" y="12000"/>
                    <a:pt x="20652" y="11694"/>
                  </a:cubicBezTo>
                  <a:lnTo>
                    <a:pt x="37533" y="3155"/>
                  </a:lnTo>
                  <a:cubicBezTo>
                    <a:pt x="37726" y="3057"/>
                    <a:pt x="37849" y="2859"/>
                    <a:pt x="37849" y="2642"/>
                  </a:cubicBezTo>
                  <a:lnTo>
                    <a:pt x="37849" y="2252"/>
                  </a:lnTo>
                  <a:cubicBezTo>
                    <a:pt x="37849" y="1011"/>
                    <a:pt x="36840" y="1"/>
                    <a:pt x="3559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6"/>
            <p:cNvSpPr/>
            <p:nvPr/>
          </p:nvSpPr>
          <p:spPr>
            <a:xfrm>
              <a:off x="5394725" y="2005800"/>
              <a:ext cx="927275" cy="468050"/>
            </a:xfrm>
            <a:custGeom>
              <a:rect b="b" l="l" r="r" t="t"/>
              <a:pathLst>
                <a:path extrusionOk="0" h="18722" w="37091">
                  <a:moveTo>
                    <a:pt x="62" y="0"/>
                  </a:moveTo>
                  <a:cubicBezTo>
                    <a:pt x="28" y="0"/>
                    <a:pt x="0" y="28"/>
                    <a:pt x="0" y="61"/>
                  </a:cubicBezTo>
                  <a:lnTo>
                    <a:pt x="0" y="18661"/>
                  </a:lnTo>
                  <a:cubicBezTo>
                    <a:pt x="0" y="18695"/>
                    <a:pt x="28" y="18721"/>
                    <a:pt x="62" y="18721"/>
                  </a:cubicBezTo>
                  <a:lnTo>
                    <a:pt x="37031" y="18721"/>
                  </a:lnTo>
                  <a:cubicBezTo>
                    <a:pt x="37064" y="18721"/>
                    <a:pt x="37091" y="18695"/>
                    <a:pt x="37091" y="18661"/>
                  </a:cubicBezTo>
                  <a:lnTo>
                    <a:pt x="37091" y="61"/>
                  </a:lnTo>
                  <a:cubicBezTo>
                    <a:pt x="37091" y="28"/>
                    <a:pt x="37064" y="0"/>
                    <a:pt x="3703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6"/>
            <p:cNvSpPr/>
            <p:nvPr/>
          </p:nvSpPr>
          <p:spPr>
            <a:xfrm>
              <a:off x="5394725" y="2351400"/>
              <a:ext cx="140275" cy="251400"/>
            </a:xfrm>
            <a:custGeom>
              <a:rect b="b" l="l" r="r" t="t"/>
              <a:pathLst>
                <a:path extrusionOk="0" h="10056" w="5611">
                  <a:moveTo>
                    <a:pt x="0" y="1"/>
                  </a:moveTo>
                  <a:lnTo>
                    <a:pt x="0" y="10056"/>
                  </a:lnTo>
                  <a:lnTo>
                    <a:pt x="5610" y="3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6"/>
            <p:cNvSpPr/>
            <p:nvPr/>
          </p:nvSpPr>
          <p:spPr>
            <a:xfrm>
              <a:off x="5618200" y="2200325"/>
              <a:ext cx="99875" cy="96125"/>
            </a:xfrm>
            <a:custGeom>
              <a:rect b="b" l="l" r="r" t="t"/>
              <a:pathLst>
                <a:path extrusionOk="0" h="3845" w="3995">
                  <a:moveTo>
                    <a:pt x="2075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1" y="1939"/>
                    <a:pt x="297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4" y="3844"/>
                    <a:pt x="3995" y="2983"/>
                    <a:pt x="3995" y="1923"/>
                  </a:cubicBezTo>
                  <a:cubicBezTo>
                    <a:pt x="3995" y="1145"/>
                    <a:pt x="3526" y="444"/>
                    <a:pt x="2809" y="146"/>
                  </a:cubicBezTo>
                  <a:cubicBezTo>
                    <a:pt x="2571" y="48"/>
                    <a:pt x="2322" y="1"/>
                    <a:pt x="2075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6"/>
            <p:cNvSpPr/>
            <p:nvPr/>
          </p:nvSpPr>
          <p:spPr>
            <a:xfrm>
              <a:off x="5824050" y="2200325"/>
              <a:ext cx="99925" cy="96125"/>
            </a:xfrm>
            <a:custGeom>
              <a:rect b="b" l="l" r="r" t="t"/>
              <a:pathLst>
                <a:path extrusionOk="0" h="3845" w="3997">
                  <a:moveTo>
                    <a:pt x="2076" y="1"/>
                  </a:moveTo>
                  <a:cubicBezTo>
                    <a:pt x="1575" y="1"/>
                    <a:pt x="1084" y="196"/>
                    <a:pt x="716" y="564"/>
                  </a:cubicBezTo>
                  <a:cubicBezTo>
                    <a:pt x="165" y="1113"/>
                    <a:pt x="1" y="1939"/>
                    <a:pt x="298" y="2658"/>
                  </a:cubicBezTo>
                  <a:cubicBezTo>
                    <a:pt x="596" y="3375"/>
                    <a:pt x="1296" y="3844"/>
                    <a:pt x="2074" y="3844"/>
                  </a:cubicBezTo>
                  <a:cubicBezTo>
                    <a:pt x="3135" y="3844"/>
                    <a:pt x="3996" y="2983"/>
                    <a:pt x="3996" y="1923"/>
                  </a:cubicBezTo>
                  <a:cubicBezTo>
                    <a:pt x="3996" y="1145"/>
                    <a:pt x="3527" y="444"/>
                    <a:pt x="2809" y="146"/>
                  </a:cubicBezTo>
                  <a:cubicBezTo>
                    <a:pt x="2572" y="48"/>
                    <a:pt x="2323" y="1"/>
                    <a:pt x="2076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6"/>
            <p:cNvSpPr/>
            <p:nvPr/>
          </p:nvSpPr>
          <p:spPr>
            <a:xfrm>
              <a:off x="6029975" y="2200325"/>
              <a:ext cx="99875" cy="96125"/>
            </a:xfrm>
            <a:custGeom>
              <a:rect b="b" l="l" r="r" t="t"/>
              <a:pathLst>
                <a:path extrusionOk="0" h="3845" w="3995">
                  <a:moveTo>
                    <a:pt x="2074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0" y="1939"/>
                    <a:pt x="298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5" y="3844"/>
                    <a:pt x="3995" y="2983"/>
                    <a:pt x="3995" y="1923"/>
                  </a:cubicBezTo>
                  <a:cubicBezTo>
                    <a:pt x="3995" y="1145"/>
                    <a:pt x="3527" y="444"/>
                    <a:pt x="2808" y="146"/>
                  </a:cubicBezTo>
                  <a:cubicBezTo>
                    <a:pt x="2571" y="48"/>
                    <a:pt x="2322" y="1"/>
                    <a:pt x="2074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6"/>
            <p:cNvSpPr/>
            <p:nvPr/>
          </p:nvSpPr>
          <p:spPr>
            <a:xfrm>
              <a:off x="1157425" y="3075450"/>
              <a:ext cx="875850" cy="648650"/>
            </a:xfrm>
            <a:custGeom>
              <a:rect b="b" l="l" r="r" t="t"/>
              <a:pathLst>
                <a:path extrusionOk="0" h="25946" w="35034">
                  <a:moveTo>
                    <a:pt x="32761" y="5477"/>
                  </a:moveTo>
                  <a:lnTo>
                    <a:pt x="31445" y="10363"/>
                  </a:lnTo>
                  <a:lnTo>
                    <a:pt x="31445" y="5477"/>
                  </a:lnTo>
                  <a:close/>
                  <a:moveTo>
                    <a:pt x="12979" y="5477"/>
                  </a:moveTo>
                  <a:lnTo>
                    <a:pt x="12979" y="13779"/>
                  </a:lnTo>
                  <a:lnTo>
                    <a:pt x="12542" y="13779"/>
                  </a:lnTo>
                  <a:lnTo>
                    <a:pt x="9775" y="5477"/>
                  </a:lnTo>
                  <a:close/>
                  <a:moveTo>
                    <a:pt x="18491" y="5477"/>
                  </a:moveTo>
                  <a:lnTo>
                    <a:pt x="18490" y="13779"/>
                  </a:lnTo>
                  <a:lnTo>
                    <a:pt x="14913" y="13779"/>
                  </a:lnTo>
                  <a:lnTo>
                    <a:pt x="14913" y="5477"/>
                  </a:lnTo>
                  <a:close/>
                  <a:moveTo>
                    <a:pt x="24001" y="5477"/>
                  </a:moveTo>
                  <a:lnTo>
                    <a:pt x="24001" y="13779"/>
                  </a:lnTo>
                  <a:lnTo>
                    <a:pt x="20423" y="13779"/>
                  </a:lnTo>
                  <a:lnTo>
                    <a:pt x="20423" y="5477"/>
                  </a:lnTo>
                  <a:close/>
                  <a:moveTo>
                    <a:pt x="29513" y="5477"/>
                  </a:moveTo>
                  <a:lnTo>
                    <a:pt x="29513" y="13779"/>
                  </a:lnTo>
                  <a:lnTo>
                    <a:pt x="25935" y="13779"/>
                  </a:lnTo>
                  <a:lnTo>
                    <a:pt x="25935" y="5477"/>
                  </a:lnTo>
                  <a:close/>
                  <a:moveTo>
                    <a:pt x="16702" y="21222"/>
                  </a:moveTo>
                  <a:cubicBezTo>
                    <a:pt x="16881" y="21222"/>
                    <a:pt x="17063" y="21257"/>
                    <a:pt x="17235" y="21328"/>
                  </a:cubicBezTo>
                  <a:cubicBezTo>
                    <a:pt x="17757" y="21544"/>
                    <a:pt x="18097" y="22054"/>
                    <a:pt x="18097" y="22619"/>
                  </a:cubicBezTo>
                  <a:cubicBezTo>
                    <a:pt x="18095" y="23389"/>
                    <a:pt x="17472" y="24012"/>
                    <a:pt x="16702" y="24014"/>
                  </a:cubicBezTo>
                  <a:cubicBezTo>
                    <a:pt x="16137" y="24014"/>
                    <a:pt x="15627" y="23674"/>
                    <a:pt x="15411" y="23152"/>
                  </a:cubicBezTo>
                  <a:cubicBezTo>
                    <a:pt x="15195" y="22631"/>
                    <a:pt x="15315" y="22030"/>
                    <a:pt x="15713" y="21630"/>
                  </a:cubicBezTo>
                  <a:cubicBezTo>
                    <a:pt x="15981" y="21364"/>
                    <a:pt x="16338" y="21222"/>
                    <a:pt x="16702" y="21222"/>
                  </a:cubicBezTo>
                  <a:close/>
                  <a:moveTo>
                    <a:pt x="26937" y="21222"/>
                  </a:moveTo>
                  <a:cubicBezTo>
                    <a:pt x="27116" y="21222"/>
                    <a:pt x="27298" y="21257"/>
                    <a:pt x="27470" y="21328"/>
                  </a:cubicBezTo>
                  <a:cubicBezTo>
                    <a:pt x="27992" y="21544"/>
                    <a:pt x="28331" y="22054"/>
                    <a:pt x="28331" y="22619"/>
                  </a:cubicBezTo>
                  <a:cubicBezTo>
                    <a:pt x="28330" y="23388"/>
                    <a:pt x="27706" y="24012"/>
                    <a:pt x="26938" y="24014"/>
                  </a:cubicBezTo>
                  <a:lnTo>
                    <a:pt x="26936" y="24014"/>
                  </a:lnTo>
                  <a:cubicBezTo>
                    <a:pt x="26371" y="24014"/>
                    <a:pt x="25863" y="23674"/>
                    <a:pt x="25646" y="23152"/>
                  </a:cubicBezTo>
                  <a:cubicBezTo>
                    <a:pt x="25430" y="22631"/>
                    <a:pt x="25550" y="22030"/>
                    <a:pt x="25949" y="21630"/>
                  </a:cubicBezTo>
                  <a:cubicBezTo>
                    <a:pt x="26216" y="21364"/>
                    <a:pt x="26573" y="21222"/>
                    <a:pt x="26937" y="21222"/>
                  </a:cubicBezTo>
                  <a:close/>
                  <a:moveTo>
                    <a:pt x="955" y="1"/>
                  </a:moveTo>
                  <a:cubicBezTo>
                    <a:pt x="426" y="7"/>
                    <a:pt x="1" y="437"/>
                    <a:pt x="1" y="966"/>
                  </a:cubicBezTo>
                  <a:cubicBezTo>
                    <a:pt x="1" y="1496"/>
                    <a:pt x="426" y="1927"/>
                    <a:pt x="955" y="1933"/>
                  </a:cubicBezTo>
                  <a:lnTo>
                    <a:pt x="6557" y="1933"/>
                  </a:lnTo>
                  <a:lnTo>
                    <a:pt x="12635" y="20168"/>
                  </a:lnTo>
                  <a:cubicBezTo>
                    <a:pt x="12766" y="20563"/>
                    <a:pt x="13136" y="20829"/>
                    <a:pt x="13552" y="20829"/>
                  </a:cubicBezTo>
                  <a:lnTo>
                    <a:pt x="13903" y="20829"/>
                  </a:lnTo>
                  <a:cubicBezTo>
                    <a:pt x="13571" y="21347"/>
                    <a:pt x="13373" y="21959"/>
                    <a:pt x="13373" y="22617"/>
                  </a:cubicBezTo>
                  <a:cubicBezTo>
                    <a:pt x="13373" y="24454"/>
                    <a:pt x="14866" y="25946"/>
                    <a:pt x="16702" y="25946"/>
                  </a:cubicBezTo>
                  <a:cubicBezTo>
                    <a:pt x="18537" y="25946"/>
                    <a:pt x="20030" y="24454"/>
                    <a:pt x="20030" y="22617"/>
                  </a:cubicBezTo>
                  <a:cubicBezTo>
                    <a:pt x="20029" y="21983"/>
                    <a:pt x="19844" y="21362"/>
                    <a:pt x="19499" y="20829"/>
                  </a:cubicBezTo>
                  <a:lnTo>
                    <a:pt x="24139" y="20829"/>
                  </a:lnTo>
                  <a:cubicBezTo>
                    <a:pt x="23807" y="21347"/>
                    <a:pt x="23608" y="21959"/>
                    <a:pt x="23608" y="22617"/>
                  </a:cubicBezTo>
                  <a:cubicBezTo>
                    <a:pt x="23608" y="24454"/>
                    <a:pt x="25101" y="25946"/>
                    <a:pt x="26936" y="25946"/>
                  </a:cubicBezTo>
                  <a:cubicBezTo>
                    <a:pt x="28772" y="25946"/>
                    <a:pt x="30265" y="24454"/>
                    <a:pt x="30265" y="22617"/>
                  </a:cubicBezTo>
                  <a:cubicBezTo>
                    <a:pt x="30264" y="21983"/>
                    <a:pt x="30079" y="21362"/>
                    <a:pt x="29735" y="20829"/>
                  </a:cubicBezTo>
                  <a:lnTo>
                    <a:pt x="30480" y="20829"/>
                  </a:lnTo>
                  <a:cubicBezTo>
                    <a:pt x="31013" y="20829"/>
                    <a:pt x="31446" y="20396"/>
                    <a:pt x="31446" y="19862"/>
                  </a:cubicBezTo>
                  <a:cubicBezTo>
                    <a:pt x="31446" y="19329"/>
                    <a:pt x="31013" y="18896"/>
                    <a:pt x="30480" y="18896"/>
                  </a:cubicBezTo>
                  <a:lnTo>
                    <a:pt x="14249" y="18896"/>
                  </a:lnTo>
                  <a:lnTo>
                    <a:pt x="13187" y="15711"/>
                  </a:lnTo>
                  <a:lnTo>
                    <a:pt x="31266" y="15711"/>
                  </a:lnTo>
                  <a:cubicBezTo>
                    <a:pt x="31703" y="15711"/>
                    <a:pt x="32086" y="15418"/>
                    <a:pt x="32200" y="14996"/>
                  </a:cubicBezTo>
                  <a:lnTo>
                    <a:pt x="34955" y="4761"/>
                  </a:lnTo>
                  <a:cubicBezTo>
                    <a:pt x="35034" y="4471"/>
                    <a:pt x="34971" y="4160"/>
                    <a:pt x="34789" y="3922"/>
                  </a:cubicBezTo>
                  <a:cubicBezTo>
                    <a:pt x="34606" y="3684"/>
                    <a:pt x="34325" y="3544"/>
                    <a:pt x="34025" y="3544"/>
                  </a:cubicBezTo>
                  <a:cubicBezTo>
                    <a:pt x="34024" y="3544"/>
                    <a:pt x="34023" y="3544"/>
                    <a:pt x="34022" y="3544"/>
                  </a:cubicBezTo>
                  <a:lnTo>
                    <a:pt x="9131" y="3544"/>
                  </a:lnTo>
                  <a:lnTo>
                    <a:pt x="8170" y="662"/>
                  </a:lnTo>
                  <a:cubicBezTo>
                    <a:pt x="8039" y="267"/>
                    <a:pt x="7670" y="1"/>
                    <a:pt x="725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6"/>
            <p:cNvSpPr/>
            <p:nvPr/>
          </p:nvSpPr>
          <p:spPr>
            <a:xfrm>
              <a:off x="5604225" y="3056750"/>
              <a:ext cx="696275" cy="696225"/>
            </a:xfrm>
            <a:custGeom>
              <a:rect b="b" l="l" r="r" t="t"/>
              <a:pathLst>
                <a:path extrusionOk="0" h="27849" w="27851">
                  <a:moveTo>
                    <a:pt x="10436" y="2243"/>
                  </a:moveTo>
                  <a:lnTo>
                    <a:pt x="10436" y="2243"/>
                  </a:lnTo>
                  <a:cubicBezTo>
                    <a:pt x="9791" y="3179"/>
                    <a:pt x="9237" y="4378"/>
                    <a:pt x="8796" y="5784"/>
                  </a:cubicBezTo>
                  <a:lnTo>
                    <a:pt x="4868" y="5784"/>
                  </a:lnTo>
                  <a:cubicBezTo>
                    <a:pt x="6351" y="4138"/>
                    <a:pt x="8263" y="2893"/>
                    <a:pt x="10436" y="2243"/>
                  </a:cubicBezTo>
                  <a:close/>
                  <a:moveTo>
                    <a:pt x="13925" y="1729"/>
                  </a:moveTo>
                  <a:cubicBezTo>
                    <a:pt x="15095" y="1729"/>
                    <a:pt x="16336" y="3240"/>
                    <a:pt x="17221" y="5784"/>
                  </a:cubicBezTo>
                  <a:lnTo>
                    <a:pt x="10630" y="5784"/>
                  </a:lnTo>
                  <a:cubicBezTo>
                    <a:pt x="11514" y="3241"/>
                    <a:pt x="12756" y="1729"/>
                    <a:pt x="13925" y="1729"/>
                  </a:cubicBezTo>
                  <a:close/>
                  <a:moveTo>
                    <a:pt x="17414" y="2243"/>
                  </a:moveTo>
                  <a:cubicBezTo>
                    <a:pt x="19588" y="2893"/>
                    <a:pt x="21501" y="4138"/>
                    <a:pt x="22981" y="5784"/>
                  </a:cubicBezTo>
                  <a:lnTo>
                    <a:pt x="19053" y="5784"/>
                  </a:lnTo>
                  <a:cubicBezTo>
                    <a:pt x="18614" y="4378"/>
                    <a:pt x="18058" y="3179"/>
                    <a:pt x="17414" y="2243"/>
                  </a:cubicBezTo>
                  <a:close/>
                  <a:moveTo>
                    <a:pt x="8341" y="7512"/>
                  </a:moveTo>
                  <a:cubicBezTo>
                    <a:pt x="7971" y="9176"/>
                    <a:pt x="7746" y="11047"/>
                    <a:pt x="7695" y="13060"/>
                  </a:cubicBezTo>
                  <a:lnTo>
                    <a:pt x="1774" y="13060"/>
                  </a:lnTo>
                  <a:cubicBezTo>
                    <a:pt x="1910" y="11092"/>
                    <a:pt x="2528" y="9188"/>
                    <a:pt x="3570" y="7512"/>
                  </a:cubicBezTo>
                  <a:close/>
                  <a:moveTo>
                    <a:pt x="17724" y="7512"/>
                  </a:moveTo>
                  <a:cubicBezTo>
                    <a:pt x="18111" y="9112"/>
                    <a:pt x="18364" y="10984"/>
                    <a:pt x="18421" y="13060"/>
                  </a:cubicBezTo>
                  <a:lnTo>
                    <a:pt x="9431" y="13060"/>
                  </a:lnTo>
                  <a:cubicBezTo>
                    <a:pt x="9487" y="10984"/>
                    <a:pt x="9740" y="9111"/>
                    <a:pt x="10128" y="7512"/>
                  </a:cubicBezTo>
                  <a:close/>
                  <a:moveTo>
                    <a:pt x="24280" y="7512"/>
                  </a:moveTo>
                  <a:cubicBezTo>
                    <a:pt x="25322" y="9188"/>
                    <a:pt x="25939" y="11093"/>
                    <a:pt x="26077" y="13060"/>
                  </a:cubicBezTo>
                  <a:lnTo>
                    <a:pt x="20155" y="13060"/>
                  </a:lnTo>
                  <a:cubicBezTo>
                    <a:pt x="20105" y="11047"/>
                    <a:pt x="19879" y="9176"/>
                    <a:pt x="19510" y="7512"/>
                  </a:cubicBezTo>
                  <a:close/>
                  <a:moveTo>
                    <a:pt x="7695" y="14789"/>
                  </a:moveTo>
                  <a:cubicBezTo>
                    <a:pt x="7754" y="17158"/>
                    <a:pt x="8055" y="19334"/>
                    <a:pt x="8548" y="21202"/>
                  </a:cubicBezTo>
                  <a:lnTo>
                    <a:pt x="4162" y="21202"/>
                  </a:lnTo>
                  <a:cubicBezTo>
                    <a:pt x="2766" y="19338"/>
                    <a:pt x="1936" y="17112"/>
                    <a:pt x="1772" y="14789"/>
                  </a:cubicBezTo>
                  <a:close/>
                  <a:moveTo>
                    <a:pt x="18421" y="14789"/>
                  </a:moveTo>
                  <a:cubicBezTo>
                    <a:pt x="18355" y="17252"/>
                    <a:pt x="18009" y="19429"/>
                    <a:pt x="17495" y="21202"/>
                  </a:cubicBezTo>
                  <a:lnTo>
                    <a:pt x="10356" y="21202"/>
                  </a:lnTo>
                  <a:cubicBezTo>
                    <a:pt x="9841" y="19429"/>
                    <a:pt x="9497" y="17252"/>
                    <a:pt x="9430" y="14789"/>
                  </a:cubicBezTo>
                  <a:close/>
                  <a:moveTo>
                    <a:pt x="26077" y="14788"/>
                  </a:moveTo>
                  <a:cubicBezTo>
                    <a:pt x="25914" y="17112"/>
                    <a:pt x="25085" y="19338"/>
                    <a:pt x="23689" y="21202"/>
                  </a:cubicBezTo>
                  <a:lnTo>
                    <a:pt x="19302" y="21202"/>
                  </a:lnTo>
                  <a:cubicBezTo>
                    <a:pt x="19795" y="19334"/>
                    <a:pt x="20096" y="17158"/>
                    <a:pt x="20155" y="14788"/>
                  </a:cubicBezTo>
                  <a:close/>
                  <a:moveTo>
                    <a:pt x="9090" y="22930"/>
                  </a:moveTo>
                  <a:cubicBezTo>
                    <a:pt x="9474" y="23968"/>
                    <a:pt x="9926" y="24868"/>
                    <a:pt x="10436" y="25606"/>
                  </a:cubicBezTo>
                  <a:cubicBezTo>
                    <a:pt x="8662" y="25075"/>
                    <a:pt x="7064" y="24146"/>
                    <a:pt x="5729" y="22930"/>
                  </a:cubicBezTo>
                  <a:close/>
                  <a:moveTo>
                    <a:pt x="22121" y="22930"/>
                  </a:moveTo>
                  <a:cubicBezTo>
                    <a:pt x="20786" y="24146"/>
                    <a:pt x="19187" y="25075"/>
                    <a:pt x="17414" y="25606"/>
                  </a:cubicBezTo>
                  <a:cubicBezTo>
                    <a:pt x="17924" y="24868"/>
                    <a:pt x="18376" y="23968"/>
                    <a:pt x="18760" y="22930"/>
                  </a:cubicBezTo>
                  <a:close/>
                  <a:moveTo>
                    <a:pt x="16889" y="22930"/>
                  </a:moveTo>
                  <a:cubicBezTo>
                    <a:pt x="16040" y="24945"/>
                    <a:pt x="14954" y="26121"/>
                    <a:pt x="13925" y="26121"/>
                  </a:cubicBezTo>
                  <a:cubicBezTo>
                    <a:pt x="12895" y="26121"/>
                    <a:pt x="11811" y="24945"/>
                    <a:pt x="10961" y="22930"/>
                  </a:cubicBezTo>
                  <a:close/>
                  <a:moveTo>
                    <a:pt x="13925" y="0"/>
                  </a:moveTo>
                  <a:cubicBezTo>
                    <a:pt x="6248" y="0"/>
                    <a:pt x="1" y="6246"/>
                    <a:pt x="1" y="13925"/>
                  </a:cubicBezTo>
                  <a:cubicBezTo>
                    <a:pt x="1" y="21602"/>
                    <a:pt x="6248" y="27849"/>
                    <a:pt x="13925" y="27849"/>
                  </a:cubicBezTo>
                  <a:cubicBezTo>
                    <a:pt x="21604" y="27849"/>
                    <a:pt x="27851" y="21603"/>
                    <a:pt x="27851" y="13925"/>
                  </a:cubicBezTo>
                  <a:cubicBezTo>
                    <a:pt x="27851" y="6246"/>
                    <a:pt x="21605" y="0"/>
                    <a:pt x="13925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7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Parts de marché de l’hébergement web - En France</a:t>
            </a:r>
            <a:endParaRPr/>
          </a:p>
        </p:txBody>
      </p:sp>
      <p:sp>
        <p:nvSpPr>
          <p:cNvPr id="922" name="Google Shape;922;p57"/>
          <p:cNvSpPr txBox="1"/>
          <p:nvPr/>
        </p:nvSpPr>
        <p:spPr>
          <a:xfrm>
            <a:off x="-7175" y="2571750"/>
            <a:ext cx="36117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leader mondial OVH</a:t>
            </a: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prend la seconde place en France avec une spécialisation sur les sites à gros trafic.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PlanèteHoster</a:t>
            </a: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 est en troisième position avec 8,3%.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57"/>
          <p:cNvSpPr txBox="1"/>
          <p:nvPr/>
        </p:nvSpPr>
        <p:spPr>
          <a:xfrm>
            <a:off x="125568" y="1218138"/>
            <a:ext cx="33462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Dans un marché concurrentiel, Gandi ressort leader en France avec 52,2 % des parts de marché.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4" name="Google Shape;924;p57" title="Graphiq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393" y="1164125"/>
            <a:ext cx="5387205" cy="3331088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57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3"/>
            </a:pPr>
            <a:r>
              <a:rPr b="1" lang="fr">
                <a:solidFill>
                  <a:srgbClr val="2B586C"/>
                </a:solidFill>
              </a:rPr>
              <a:t>Autres technologies - </a:t>
            </a:r>
            <a:r>
              <a:rPr b="1" lang="fr">
                <a:solidFill>
                  <a:srgbClr val="EF674B"/>
                </a:solidFill>
              </a:rPr>
              <a:t>Hébergement</a:t>
            </a:r>
            <a:endParaRPr b="1">
              <a:solidFill>
                <a:srgbClr val="EF674B"/>
              </a:solidFill>
            </a:endParaRPr>
          </a:p>
        </p:txBody>
      </p:sp>
      <p:sp>
        <p:nvSpPr>
          <p:cNvPr id="926" name="Google Shape;926;p57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BuildWith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7" name="Google Shape;927;p5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6900" y="1164115"/>
            <a:ext cx="1164700" cy="9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57"/>
          <p:cNvSpPr txBox="1"/>
          <p:nvPr/>
        </p:nvSpPr>
        <p:spPr>
          <a:xfrm>
            <a:off x="8334375" y="1686875"/>
            <a:ext cx="4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OVH </a:t>
            </a:r>
            <a:endParaRPr b="1"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82%</a:t>
            </a:r>
            <a:endParaRPr b="1"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7"/>
          <p:cNvSpPr txBox="1"/>
          <p:nvPr/>
        </p:nvSpPr>
        <p:spPr>
          <a:xfrm>
            <a:off x="8001000" y="1286675"/>
            <a:ext cx="4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Gandi</a:t>
            </a:r>
            <a:endParaRPr b="1"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12%</a:t>
            </a:r>
            <a:endParaRPr b="1"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7"/>
          <p:cNvSpPr txBox="1"/>
          <p:nvPr/>
        </p:nvSpPr>
        <p:spPr>
          <a:xfrm>
            <a:off x="8258200" y="1125375"/>
            <a:ext cx="4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b="1"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b="1"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8"/>
          <p:cNvSpPr/>
          <p:nvPr/>
        </p:nvSpPr>
        <p:spPr>
          <a:xfrm>
            <a:off x="203400" y="3070100"/>
            <a:ext cx="3559200" cy="1806300"/>
          </a:xfrm>
          <a:prstGeom prst="rect">
            <a:avLst/>
          </a:prstGeom>
          <a:solidFill>
            <a:srgbClr val="C27BA0"/>
          </a:solidFill>
          <a:ln cap="flat" cmpd="sng" w="19050">
            <a:solidFill>
              <a:srgbClr val="EF67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58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Customer Relationship Management - Dans le monde</a:t>
            </a:r>
            <a:endParaRPr/>
          </a:p>
        </p:txBody>
      </p:sp>
      <p:sp>
        <p:nvSpPr>
          <p:cNvPr id="937" name="Google Shape;937;p58"/>
          <p:cNvSpPr txBox="1"/>
          <p:nvPr/>
        </p:nvSpPr>
        <p:spPr>
          <a:xfrm>
            <a:off x="203400" y="3070100"/>
            <a:ext cx="355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Focus sur Salesforce</a:t>
            </a:r>
            <a:endParaRPr b="1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8" name="Google Shape;938;p58"/>
          <p:cNvSpPr txBox="1"/>
          <p:nvPr/>
        </p:nvSpPr>
        <p:spPr>
          <a:xfrm>
            <a:off x="203388" y="4068975"/>
            <a:ext cx="35592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Salesforce a un positionnement très appuyé sur les sites à très fort trafic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939" name="Google Shape;939;p58"/>
          <p:cNvGraphicFramePr/>
          <p:nvPr/>
        </p:nvGraphicFramePr>
        <p:xfrm>
          <a:off x="309863" y="35145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{ABC6083D-50A1-43C5-B5D1-F3D039CD473B}</a:tableStyleId>
              </a:tblPr>
              <a:tblGrid>
                <a:gridCol w="1062275"/>
                <a:gridCol w="570975"/>
                <a:gridCol w="570975"/>
                <a:gridCol w="570975"/>
                <a:gridCol w="570975"/>
              </a:tblGrid>
              <a:tr h="28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All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 1 M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 100 K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 10 k</a:t>
                      </a:r>
                      <a:endParaRPr sz="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</a:tr>
              <a:tr h="33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Salesforce</a:t>
                      </a:r>
                      <a:endParaRPr b="1"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18.9 %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58 </a:t>
                      </a:r>
                      <a:r>
                        <a:rPr lang="fr" sz="1000"/>
                        <a:t>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74 </a:t>
                      </a:r>
                      <a:r>
                        <a:rPr lang="fr" sz="1000"/>
                        <a:t>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77 </a:t>
                      </a:r>
                      <a:r>
                        <a:rPr lang="fr" sz="1000"/>
                        <a:t>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40" name="Google Shape;940;p58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3"/>
            </a:pPr>
            <a:r>
              <a:rPr b="1" lang="fr">
                <a:solidFill>
                  <a:srgbClr val="2B586C"/>
                </a:solidFill>
              </a:rPr>
              <a:t>Autres technologies - </a:t>
            </a:r>
            <a:r>
              <a:rPr b="1" lang="fr">
                <a:solidFill>
                  <a:srgbClr val="EF674B"/>
                </a:solidFill>
              </a:rPr>
              <a:t>CRM</a:t>
            </a:r>
            <a:endParaRPr b="1">
              <a:solidFill>
                <a:srgbClr val="EF674B"/>
              </a:solidFill>
            </a:endParaRPr>
          </a:p>
        </p:txBody>
      </p:sp>
      <p:sp>
        <p:nvSpPr>
          <p:cNvPr id="941" name="Google Shape;941;p58"/>
          <p:cNvSpPr txBox="1"/>
          <p:nvPr/>
        </p:nvSpPr>
        <p:spPr>
          <a:xfrm>
            <a:off x="203400" y="1187550"/>
            <a:ext cx="3346200" cy="1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Salesforce est présent avec une </a:t>
            </a: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 de marché de près d’un tiers. Il est suivi par les grands noms comme Adobe et Oracle.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58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Apps Run the World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3" name="Google Shape;943;p58"/>
          <p:cNvSpPr txBox="1"/>
          <p:nvPr/>
        </p:nvSpPr>
        <p:spPr>
          <a:xfrm>
            <a:off x="1239300" y="4551938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 :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 BuildWith </a:t>
            </a:r>
            <a:r>
              <a:rPr i="1" lang="fr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Février 2022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44" name="Google Shape;944;p58"/>
          <p:cNvGrpSpPr/>
          <p:nvPr/>
        </p:nvGrpSpPr>
        <p:grpSpPr>
          <a:xfrm>
            <a:off x="3922723" y="1040062"/>
            <a:ext cx="5221270" cy="3641055"/>
            <a:chOff x="3789950" y="1040050"/>
            <a:chExt cx="5354050" cy="3765700"/>
          </a:xfrm>
        </p:grpSpPr>
        <p:pic>
          <p:nvPicPr>
            <p:cNvPr id="945" name="Google Shape;945;p58" title="Graphique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89950" y="1164125"/>
              <a:ext cx="5088396" cy="31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6" name="Google Shape;946;p5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789950" y="1040050"/>
              <a:ext cx="5354050" cy="375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7" name="Google Shape;947;p58"/>
            <p:cNvSpPr/>
            <p:nvPr/>
          </p:nvSpPr>
          <p:spPr>
            <a:xfrm>
              <a:off x="7572300" y="4310450"/>
              <a:ext cx="1571700" cy="495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8" name="Google Shape;948;p58"/>
          <p:cNvSpPr txBox="1"/>
          <p:nvPr/>
        </p:nvSpPr>
        <p:spPr>
          <a:xfrm>
            <a:off x="106200" y="2438150"/>
            <a:ext cx="4182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solutions customs prennent  ⅓ des parts.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Introduction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41"/>
          <p:cNvSpPr txBox="1"/>
          <p:nvPr/>
        </p:nvSpPr>
        <p:spPr>
          <a:xfrm>
            <a:off x="420338" y="1163475"/>
            <a:ext cx="3209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334115" y="1098675"/>
            <a:ext cx="16293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2B586C"/>
                </a:solidFill>
                <a:latin typeface="Calibri"/>
                <a:ea typeface="Calibri"/>
                <a:cs typeface="Calibri"/>
                <a:sym typeface="Calibri"/>
              </a:rPr>
              <a:t>Sommaire</a:t>
            </a:r>
            <a:endParaRPr b="1" sz="1800">
              <a:solidFill>
                <a:srgbClr val="2B58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1"/>
          <p:cNvSpPr/>
          <p:nvPr/>
        </p:nvSpPr>
        <p:spPr>
          <a:xfrm>
            <a:off x="441688" y="1482675"/>
            <a:ext cx="427800" cy="74400"/>
          </a:xfrm>
          <a:prstGeom prst="rect">
            <a:avLst/>
          </a:prstGeom>
          <a:solidFill>
            <a:srgbClr val="EF67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1"/>
          <p:cNvSpPr txBox="1"/>
          <p:nvPr/>
        </p:nvSpPr>
        <p:spPr>
          <a:xfrm>
            <a:off x="4577815" y="1098675"/>
            <a:ext cx="16293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2B586C"/>
                </a:solidFill>
                <a:latin typeface="Calibri"/>
                <a:ea typeface="Calibri"/>
                <a:cs typeface="Calibri"/>
                <a:sym typeface="Calibri"/>
              </a:rPr>
              <a:t>Définitions</a:t>
            </a:r>
            <a:endParaRPr b="1" sz="1800">
              <a:solidFill>
                <a:srgbClr val="2B58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1"/>
          <p:cNvSpPr/>
          <p:nvPr/>
        </p:nvSpPr>
        <p:spPr>
          <a:xfrm>
            <a:off x="4687913" y="1477475"/>
            <a:ext cx="427800" cy="74400"/>
          </a:xfrm>
          <a:prstGeom prst="rect">
            <a:avLst/>
          </a:prstGeom>
          <a:solidFill>
            <a:srgbClr val="EF67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1"/>
          <p:cNvSpPr txBox="1"/>
          <p:nvPr/>
        </p:nvSpPr>
        <p:spPr>
          <a:xfrm>
            <a:off x="334124" y="2805850"/>
            <a:ext cx="25758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2B586C"/>
                </a:solidFill>
                <a:latin typeface="Calibri"/>
                <a:ea typeface="Calibri"/>
                <a:cs typeface="Calibri"/>
                <a:sym typeface="Calibri"/>
              </a:rPr>
              <a:t>Sourçage des données</a:t>
            </a:r>
            <a:endParaRPr b="1" sz="1800">
              <a:solidFill>
                <a:srgbClr val="2B58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1"/>
          <p:cNvSpPr/>
          <p:nvPr/>
        </p:nvSpPr>
        <p:spPr>
          <a:xfrm>
            <a:off x="441700" y="3189838"/>
            <a:ext cx="427800" cy="74400"/>
          </a:xfrm>
          <a:prstGeom prst="rect">
            <a:avLst/>
          </a:prstGeom>
          <a:solidFill>
            <a:srgbClr val="EF67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1"/>
          <p:cNvSpPr txBox="1"/>
          <p:nvPr/>
        </p:nvSpPr>
        <p:spPr>
          <a:xfrm>
            <a:off x="245375" y="3330525"/>
            <a:ext cx="41970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200"/>
              <a:buFont typeface="Calibri"/>
              <a:buChar char="■"/>
            </a:pPr>
            <a:r>
              <a:rPr b="1" lang="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W3Techs</a:t>
            </a:r>
            <a:r>
              <a:rPr b="1"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Statistiques des technologies utilisées sur le Web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200"/>
              <a:buFont typeface="Calibri"/>
              <a:buChar char="■"/>
            </a:pPr>
            <a:r>
              <a:rPr b="1" lang="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BuiltWith</a:t>
            </a:r>
            <a:r>
              <a:rPr b="1"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 Outil de profilage d'informations sur les technologies Web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200"/>
              <a:buFont typeface="Calibri"/>
              <a:buChar char="■"/>
            </a:pPr>
            <a:r>
              <a:rPr b="1" lang="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Google Trends</a:t>
            </a:r>
            <a:r>
              <a:rPr b="1"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Les tendances de recherches sur Google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200"/>
              <a:buFont typeface="Calibri"/>
              <a:buChar char="■"/>
            </a:pPr>
            <a:r>
              <a:rPr b="1" lang="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Apps Run The World </a:t>
            </a:r>
            <a:r>
              <a:rPr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Système de tracking sur les technologies web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200"/>
              <a:buFont typeface="Calibri"/>
              <a:buChar char="■"/>
            </a:pPr>
            <a:r>
              <a:rPr b="1" lang="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Statista</a:t>
            </a:r>
            <a:r>
              <a:rPr lang="fr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- Statistiques économiques issues de données d’instituts 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1"/>
          <p:cNvSpPr txBox="1"/>
          <p:nvPr/>
        </p:nvSpPr>
        <p:spPr>
          <a:xfrm>
            <a:off x="245363" y="1573600"/>
            <a:ext cx="38538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fr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8"/>
              </a:rPr>
              <a:t>Solutions - Création site web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fr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/>
              </a:rPr>
              <a:t>Solutions - Création site e-commerce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fr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/>
              </a:rPr>
              <a:t>Autres technologies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809999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lphaLcPeriod"/>
            </a:pPr>
            <a:r>
              <a:rPr lang="fr" sz="1200">
                <a:solidFill>
                  <a:srgbClr val="666666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Hébergement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809999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lphaLcPeriod"/>
            </a:pPr>
            <a:r>
              <a:rPr lang="fr" sz="1200">
                <a:solidFill>
                  <a:srgbClr val="666666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Technologies - CRM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809999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lphaLcPeriod"/>
            </a:pPr>
            <a:r>
              <a:rPr lang="fr" sz="1200">
                <a:solidFill>
                  <a:srgbClr val="666666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Technologies - </a:t>
            </a:r>
            <a:r>
              <a:rPr lang="fr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Langages de programmation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1"/>
          <p:cNvSpPr/>
          <p:nvPr/>
        </p:nvSpPr>
        <p:spPr>
          <a:xfrm>
            <a:off x="4701638" y="1704850"/>
            <a:ext cx="4197000" cy="303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2B58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2B586C"/>
                </a:solidFill>
              </a:rPr>
              <a:t>Solutions création de site web</a:t>
            </a:r>
            <a:endParaRPr b="1">
              <a:solidFill>
                <a:srgbClr val="2B586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Toute forme de logiciel permettant la création d’un site web. Cela inclut les “éditeurs de sites web” clés en main, et les CMS à installer sur son propre serveur.</a:t>
            </a:r>
            <a:endParaRPr b="1" sz="1500">
              <a:solidFill>
                <a:srgbClr val="2B586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B586C"/>
              </a:solidFill>
            </a:endParaRPr>
          </a:p>
        </p:txBody>
      </p:sp>
      <p:sp>
        <p:nvSpPr>
          <p:cNvPr id="228" name="Google Shape;228;p41"/>
          <p:cNvSpPr/>
          <p:nvPr/>
        </p:nvSpPr>
        <p:spPr>
          <a:xfrm>
            <a:off x="4834500" y="3028950"/>
            <a:ext cx="1829400" cy="1577100"/>
          </a:xfrm>
          <a:prstGeom prst="rect">
            <a:avLst/>
          </a:prstGeom>
          <a:noFill/>
          <a:ln cap="flat" cmpd="sng" w="9525">
            <a:solidFill>
              <a:srgbClr val="2B58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B586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2B586C"/>
                </a:solidFill>
              </a:rPr>
              <a:t>Éditeur site web</a:t>
            </a:r>
            <a:endParaRPr b="1">
              <a:solidFill>
                <a:srgbClr val="2B586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Logiciels propriétaires (=payants) permettant de 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créer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d’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héberger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et de 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gérer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un site web 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sans compétences techniques</a:t>
            </a: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Ex : Wix, Shopify,  Jimdo, etc.</a:t>
            </a:r>
            <a:endParaRPr b="1" sz="1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9" name="Google Shape;229;p41"/>
          <p:cNvSpPr/>
          <p:nvPr/>
        </p:nvSpPr>
        <p:spPr>
          <a:xfrm>
            <a:off x="6890925" y="3029050"/>
            <a:ext cx="1829400" cy="1577100"/>
          </a:xfrm>
          <a:prstGeom prst="rect">
            <a:avLst/>
          </a:prstGeom>
          <a:noFill/>
          <a:ln cap="flat" cmpd="sng" w="9525">
            <a:solidFill>
              <a:srgbClr val="2B58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B586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2B586C"/>
                </a:solidFill>
              </a:rPr>
              <a:t>CMS</a:t>
            </a:r>
            <a:endParaRPr b="1">
              <a:solidFill>
                <a:srgbClr val="2B586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Logiciel, souvent open-source, pour créer et gérer un site web, avec un contenu distinct des templates de page. Le logiciel CMS doit être installé sur le serveur qui héberge le site web.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1" lang="fr" sz="1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Ex : Wordpress, Drupal, Joomla</a:t>
            </a:r>
            <a:endParaRPr b="1" sz="1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59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Parts de marché - Dans le monde en 2022</a:t>
            </a:r>
            <a:endParaRPr/>
          </a:p>
        </p:txBody>
      </p:sp>
      <p:graphicFrame>
        <p:nvGraphicFramePr>
          <p:cNvPr id="954" name="Google Shape;954;p59"/>
          <p:cNvGraphicFramePr/>
          <p:nvPr/>
        </p:nvGraphicFramePr>
        <p:xfrm>
          <a:off x="3959075" y="1275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{ABC6083D-50A1-43C5-B5D1-F3D039CD473B}</a:tableStyleId>
              </a:tblPr>
              <a:tblGrid>
                <a:gridCol w="875575"/>
                <a:gridCol w="1975725"/>
                <a:gridCol w="2077925"/>
              </a:tblGrid>
              <a:tr h="3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Utilisation en % par tous les sites internet </a:t>
                      </a:r>
                      <a:endParaRPr sz="8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Utilisation en % par tous les logiciels de programmation </a:t>
                      </a:r>
                      <a:endParaRPr sz="8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</a:tr>
              <a:tr h="2697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JavaScript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64.96%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68.62%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7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HTML/CSS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56.07%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55.9%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Python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48.24%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41.53%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SQL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47.08%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50.73%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5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Java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35.35%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34.51%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5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Node.js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33.91%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263238"/>
                          </a:solidFill>
                        </a:rPr>
                        <a:t>36.19%</a:t>
                      </a:r>
                      <a:endParaRPr sz="1000">
                        <a:solidFill>
                          <a:srgbClr val="26323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TypeScript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30.19%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36.42%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C#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27.86%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263238"/>
                          </a:solidFill>
                        </a:rPr>
                        <a:t>29.81%</a:t>
                      </a:r>
                      <a:endParaRPr sz="1000">
                        <a:solidFill>
                          <a:srgbClr val="26323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Bash/Shell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27.13%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263238"/>
                          </a:solidFill>
                        </a:rPr>
                        <a:t>27.6</a:t>
                      </a:r>
                      <a:r>
                        <a:rPr lang="fr" sz="1000">
                          <a:solidFill>
                            <a:srgbClr val="263238"/>
                          </a:solidFill>
                        </a:rPr>
                        <a:t>3%</a:t>
                      </a:r>
                      <a:endParaRPr sz="1000">
                        <a:solidFill>
                          <a:srgbClr val="26323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C++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24.31%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263238"/>
                          </a:solidFill>
                        </a:rPr>
                        <a:t>19.94%</a:t>
                      </a:r>
                      <a:endParaRPr sz="1000">
                        <a:solidFill>
                          <a:srgbClr val="26323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PHP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21.98%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22.54%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  <a:endParaRPr sz="10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1A7A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dk2"/>
                          </a:solidFill>
                        </a:rPr>
                        <a:t>21.01%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16.64%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5" name="Google Shape;955;p59"/>
          <p:cNvSpPr txBox="1"/>
          <p:nvPr/>
        </p:nvSpPr>
        <p:spPr>
          <a:xfrm>
            <a:off x="106200" y="1910575"/>
            <a:ext cx="3545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technologie JavaScript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 en tête de classement avec 68,62% des parts de marché.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59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AutoNum type="arabicPeriod" startAt="3"/>
            </a:pPr>
            <a:r>
              <a:rPr b="1" lang="fr">
                <a:solidFill>
                  <a:srgbClr val="2B586C"/>
                </a:solidFill>
              </a:rPr>
              <a:t>Autres technologies - </a:t>
            </a:r>
            <a:r>
              <a:rPr b="1" lang="fr">
                <a:solidFill>
                  <a:srgbClr val="EF674B"/>
                </a:solidFill>
              </a:rPr>
              <a:t>Langage</a:t>
            </a:r>
            <a:r>
              <a:rPr b="1" lang="fr">
                <a:solidFill>
                  <a:srgbClr val="EF674B"/>
                </a:solidFill>
              </a:rPr>
              <a:t>s de programmation</a:t>
            </a:r>
            <a:endParaRPr b="1">
              <a:solidFill>
                <a:srgbClr val="EF674B"/>
              </a:solidFill>
            </a:endParaRPr>
          </a:p>
        </p:txBody>
      </p:sp>
      <p:sp>
        <p:nvSpPr>
          <p:cNvPr id="957" name="Google Shape;957;p59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St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atista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0"/>
          <p:cNvSpPr txBox="1"/>
          <p:nvPr/>
        </p:nvSpPr>
        <p:spPr>
          <a:xfrm>
            <a:off x="4060825" y="4184100"/>
            <a:ext cx="2277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Notre conviction</a:t>
            </a:r>
            <a:endParaRPr b="1" sz="1800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p60"/>
          <p:cNvSpPr/>
          <p:nvPr/>
        </p:nvSpPr>
        <p:spPr>
          <a:xfrm>
            <a:off x="3750" y="1011725"/>
            <a:ext cx="9136500" cy="104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674B"/>
              </a:solidFill>
            </a:endParaRPr>
          </a:p>
        </p:txBody>
      </p:sp>
      <p:sp>
        <p:nvSpPr>
          <p:cNvPr id="964" name="Google Shape;964;p60"/>
          <p:cNvSpPr txBox="1"/>
          <p:nvPr/>
        </p:nvSpPr>
        <p:spPr>
          <a:xfrm>
            <a:off x="425650" y="869425"/>
            <a:ext cx="75474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Calibri"/>
                <a:ea typeface="Calibri"/>
                <a:cs typeface="Calibri"/>
                <a:sym typeface="Calibri"/>
              </a:rPr>
              <a:t>La Fabrique du Net est un centre de ressources pour les entrepreneurs et professionnels du digital.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60"/>
          <p:cNvSpPr txBox="1"/>
          <p:nvPr/>
        </p:nvSpPr>
        <p:spPr>
          <a:xfrm>
            <a:off x="444850" y="1903888"/>
            <a:ext cx="2277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Chiffres</a:t>
            </a:r>
            <a:endParaRPr b="1" sz="1800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6" name="Google Shape;96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34" y="3065825"/>
            <a:ext cx="378866" cy="37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50" y="3503625"/>
            <a:ext cx="395226" cy="395226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60"/>
          <p:cNvSpPr txBox="1"/>
          <p:nvPr/>
        </p:nvSpPr>
        <p:spPr>
          <a:xfrm>
            <a:off x="823700" y="2574300"/>
            <a:ext cx="2206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900+ Articles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60"/>
          <p:cNvSpPr txBox="1"/>
          <p:nvPr/>
        </p:nvSpPr>
        <p:spPr>
          <a:xfrm>
            <a:off x="823725" y="3001550"/>
            <a:ext cx="1648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80 Fiches outils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60"/>
          <p:cNvSpPr txBox="1"/>
          <p:nvPr/>
        </p:nvSpPr>
        <p:spPr>
          <a:xfrm>
            <a:off x="812700" y="3480288"/>
            <a:ext cx="1905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150 </a:t>
            </a: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Tests logiciels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1" name="Google Shape;97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42024" y="4485563"/>
            <a:ext cx="378851" cy="3788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60"/>
          <p:cNvSpPr txBox="1"/>
          <p:nvPr/>
        </p:nvSpPr>
        <p:spPr>
          <a:xfrm>
            <a:off x="823700" y="4421100"/>
            <a:ext cx="32343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1 Marketplace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60"/>
          <p:cNvSpPr txBox="1"/>
          <p:nvPr/>
        </p:nvSpPr>
        <p:spPr>
          <a:xfrm>
            <a:off x="4060825" y="4462700"/>
            <a:ext cx="3912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Le bon outil pour le bon projet.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60"/>
          <p:cNvSpPr txBox="1"/>
          <p:nvPr>
            <p:ph idx="1" type="subTitle"/>
          </p:nvPr>
        </p:nvSpPr>
        <p:spPr>
          <a:xfrm>
            <a:off x="425650" y="450125"/>
            <a:ext cx="78603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Quelques mots sur La Fabrique du Net</a:t>
            </a:r>
            <a:endParaRPr/>
          </a:p>
        </p:txBody>
      </p:sp>
      <p:sp>
        <p:nvSpPr>
          <p:cNvPr id="975" name="Google Shape;975;p60"/>
          <p:cNvSpPr txBox="1"/>
          <p:nvPr/>
        </p:nvSpPr>
        <p:spPr>
          <a:xfrm>
            <a:off x="812700" y="3950700"/>
            <a:ext cx="2452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300 K visiteurs par mois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60"/>
          <p:cNvSpPr txBox="1"/>
          <p:nvPr/>
        </p:nvSpPr>
        <p:spPr>
          <a:xfrm>
            <a:off x="4058000" y="2445900"/>
            <a:ext cx="50793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Nous publions de nombreuses ressources 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Top 10 des meilleures ESN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Cahier des charges site internet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Top 10 des meilleures agences application web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f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Top logiciel CRM en 2022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7" name="Google Shape;977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4862" y="4005625"/>
            <a:ext cx="373175" cy="3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60"/>
          <p:cNvSpPr/>
          <p:nvPr/>
        </p:nvSpPr>
        <p:spPr>
          <a:xfrm>
            <a:off x="444850" y="2338325"/>
            <a:ext cx="1096800" cy="85200"/>
          </a:xfrm>
          <a:prstGeom prst="rect">
            <a:avLst/>
          </a:prstGeom>
          <a:solidFill>
            <a:srgbClr val="EF67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60"/>
          <p:cNvSpPr txBox="1"/>
          <p:nvPr/>
        </p:nvSpPr>
        <p:spPr>
          <a:xfrm>
            <a:off x="4058000" y="1903900"/>
            <a:ext cx="2277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Ressources</a:t>
            </a:r>
            <a:endParaRPr b="1" sz="1800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60"/>
          <p:cNvSpPr/>
          <p:nvPr/>
        </p:nvSpPr>
        <p:spPr>
          <a:xfrm>
            <a:off x="4160450" y="2316825"/>
            <a:ext cx="1096800" cy="85200"/>
          </a:xfrm>
          <a:prstGeom prst="rect">
            <a:avLst/>
          </a:prstGeom>
          <a:solidFill>
            <a:srgbClr val="EF67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1" name="Google Shape;981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3825" y="2587063"/>
            <a:ext cx="378875" cy="3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61"/>
          <p:cNvSpPr/>
          <p:nvPr/>
        </p:nvSpPr>
        <p:spPr>
          <a:xfrm>
            <a:off x="150" y="3073650"/>
            <a:ext cx="9144000" cy="2069700"/>
          </a:xfrm>
          <a:prstGeom prst="rect">
            <a:avLst/>
          </a:prstGeom>
          <a:solidFill>
            <a:srgbClr val="1A7A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61"/>
          <p:cNvSpPr txBox="1"/>
          <p:nvPr/>
        </p:nvSpPr>
        <p:spPr>
          <a:xfrm>
            <a:off x="4572000" y="3073650"/>
            <a:ext cx="4572300" cy="20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meilleur allié de votre projet web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8" name="Google Shape;988;p61"/>
          <p:cNvCxnSpPr/>
          <p:nvPr/>
        </p:nvCxnSpPr>
        <p:spPr>
          <a:xfrm>
            <a:off x="4465075" y="3347475"/>
            <a:ext cx="6900" cy="1522500"/>
          </a:xfrm>
          <a:prstGeom prst="straightConnector1">
            <a:avLst/>
          </a:prstGeom>
          <a:noFill/>
          <a:ln cap="flat" cmpd="sng" w="28575">
            <a:solidFill>
              <a:srgbClr val="EF67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9" name="Google Shape;989;p61"/>
          <p:cNvSpPr txBox="1"/>
          <p:nvPr/>
        </p:nvSpPr>
        <p:spPr>
          <a:xfrm>
            <a:off x="491500" y="3347475"/>
            <a:ext cx="38736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Téléphone		+33 (0) 1 85 08 37 48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Email			contact@lafabriquedunet.fr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			</a:t>
            </a:r>
            <a:r>
              <a:rPr lang="fr" sz="1600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www.lafabriquedunet.fr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61"/>
          <p:cNvSpPr/>
          <p:nvPr/>
        </p:nvSpPr>
        <p:spPr>
          <a:xfrm>
            <a:off x="1236850" y="3158400"/>
            <a:ext cx="2382900" cy="9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1" name="Google Shape;99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675" y="3155550"/>
            <a:ext cx="23812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61"/>
          <p:cNvPicPr preferRelativeResize="0"/>
          <p:nvPr/>
        </p:nvPicPr>
        <p:blipFill rotWithShape="1">
          <a:blip r:embed="rId5">
            <a:alphaModFix/>
          </a:blip>
          <a:srcRect b="21874" l="0" r="0" t="0"/>
          <a:stretch/>
        </p:blipFill>
        <p:spPr>
          <a:xfrm>
            <a:off x="0" y="10875"/>
            <a:ext cx="9144000" cy="306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7AA4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876325" y="1414225"/>
            <a:ext cx="36102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CRÉATION</a:t>
            </a:r>
            <a:r>
              <a:rPr lang="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</a:t>
            </a:r>
            <a:r>
              <a:rPr lang="fr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SITE WEB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5" name="Google Shape;235;p42"/>
          <p:cNvSpPr/>
          <p:nvPr/>
        </p:nvSpPr>
        <p:spPr>
          <a:xfrm>
            <a:off x="3902050" y="1314599"/>
            <a:ext cx="4279065" cy="3330851"/>
          </a:xfrm>
          <a:custGeom>
            <a:rect b="b" l="l" r="r" t="t"/>
            <a:pathLst>
              <a:path extrusionOk="0" h="163217" w="209681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42"/>
          <p:cNvGrpSpPr/>
          <p:nvPr/>
        </p:nvGrpSpPr>
        <p:grpSpPr>
          <a:xfrm>
            <a:off x="6025569" y="1547598"/>
            <a:ext cx="1524512" cy="3199926"/>
            <a:chOff x="5431588" y="1307171"/>
            <a:chExt cx="1423580" cy="2988072"/>
          </a:xfrm>
        </p:grpSpPr>
        <p:sp>
          <p:nvSpPr>
            <p:cNvPr id="237" name="Google Shape;237;p42"/>
            <p:cNvSpPr/>
            <p:nvPr/>
          </p:nvSpPr>
          <p:spPr>
            <a:xfrm>
              <a:off x="5536047" y="1312545"/>
              <a:ext cx="1313785" cy="2977344"/>
            </a:xfrm>
            <a:custGeom>
              <a:rect b="b" l="l" r="r" t="t"/>
              <a:pathLst>
                <a:path extrusionOk="0" h="156250" w="68947">
                  <a:moveTo>
                    <a:pt x="145" y="0"/>
                  </a:moveTo>
                  <a:cubicBezTo>
                    <a:pt x="65" y="0"/>
                    <a:pt x="0" y="64"/>
                    <a:pt x="0" y="145"/>
                  </a:cubicBezTo>
                  <a:lnTo>
                    <a:pt x="0" y="156105"/>
                  </a:lnTo>
                  <a:cubicBezTo>
                    <a:pt x="0" y="156185"/>
                    <a:pt x="65" y="156249"/>
                    <a:pt x="145" y="156249"/>
                  </a:cubicBezTo>
                  <a:lnTo>
                    <a:pt x="63378" y="156249"/>
                  </a:lnTo>
                  <a:cubicBezTo>
                    <a:pt x="66452" y="156249"/>
                    <a:pt x="68946" y="153757"/>
                    <a:pt x="68946" y="150682"/>
                  </a:cubicBezTo>
                  <a:lnTo>
                    <a:pt x="68946" y="5305"/>
                  </a:lnTo>
                  <a:cubicBezTo>
                    <a:pt x="68946" y="2375"/>
                    <a:pt x="66570" y="0"/>
                    <a:pt x="63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2"/>
            <p:cNvSpPr/>
            <p:nvPr/>
          </p:nvSpPr>
          <p:spPr>
            <a:xfrm>
              <a:off x="5530674" y="1307171"/>
              <a:ext cx="1324494" cy="2988072"/>
            </a:xfrm>
            <a:custGeom>
              <a:rect b="b" l="l" r="r" t="t"/>
              <a:pathLst>
                <a:path extrusionOk="0" h="156813" w="69509">
                  <a:moveTo>
                    <a:pt x="64778" y="564"/>
                  </a:moveTo>
                  <a:cubicBezTo>
                    <a:pt x="67077" y="564"/>
                    <a:pt x="68947" y="2433"/>
                    <a:pt x="68947" y="4732"/>
                  </a:cubicBezTo>
                  <a:lnTo>
                    <a:pt x="68947" y="152083"/>
                  </a:lnTo>
                  <a:cubicBezTo>
                    <a:pt x="68947" y="154380"/>
                    <a:pt x="67077" y="156250"/>
                    <a:pt x="64778" y="156250"/>
                  </a:cubicBezTo>
                  <a:lnTo>
                    <a:pt x="4731" y="156250"/>
                  </a:lnTo>
                  <a:cubicBezTo>
                    <a:pt x="2432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2" y="564"/>
                    <a:pt x="4731" y="564"/>
                  </a:cubicBezTo>
                  <a:close/>
                  <a:moveTo>
                    <a:pt x="4731" y="1"/>
                  </a:moveTo>
                  <a:cubicBezTo>
                    <a:pt x="2123" y="1"/>
                    <a:pt x="1" y="2123"/>
                    <a:pt x="1" y="4732"/>
                  </a:cubicBezTo>
                  <a:lnTo>
                    <a:pt x="1" y="152083"/>
                  </a:lnTo>
                  <a:cubicBezTo>
                    <a:pt x="1" y="154691"/>
                    <a:pt x="2123" y="156813"/>
                    <a:pt x="4731" y="156813"/>
                  </a:cubicBezTo>
                  <a:lnTo>
                    <a:pt x="64778" y="156813"/>
                  </a:lnTo>
                  <a:cubicBezTo>
                    <a:pt x="67386" y="156813"/>
                    <a:pt x="69508" y="154691"/>
                    <a:pt x="69508" y="152083"/>
                  </a:cubicBezTo>
                  <a:lnTo>
                    <a:pt x="69508" y="4732"/>
                  </a:lnTo>
                  <a:cubicBezTo>
                    <a:pt x="69508" y="2123"/>
                    <a:pt x="67386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2"/>
            <p:cNvSpPr/>
            <p:nvPr/>
          </p:nvSpPr>
          <p:spPr>
            <a:xfrm>
              <a:off x="6788418" y="1565043"/>
              <a:ext cx="35004" cy="268733"/>
            </a:xfrm>
            <a:custGeom>
              <a:rect b="b" l="l" r="r" t="t"/>
              <a:pathLst>
                <a:path extrusionOk="0" h="14103" w="1837">
                  <a:moveTo>
                    <a:pt x="919" y="1"/>
                  </a:moveTo>
                  <a:cubicBezTo>
                    <a:pt x="416" y="1"/>
                    <a:pt x="8" y="403"/>
                    <a:pt x="0" y="906"/>
                  </a:cubicBezTo>
                  <a:lnTo>
                    <a:pt x="0" y="13185"/>
                  </a:lnTo>
                  <a:cubicBezTo>
                    <a:pt x="0" y="13691"/>
                    <a:pt x="412" y="14103"/>
                    <a:pt x="919" y="14103"/>
                  </a:cubicBezTo>
                  <a:cubicBezTo>
                    <a:pt x="1425" y="14103"/>
                    <a:pt x="1837" y="13691"/>
                    <a:pt x="1837" y="13184"/>
                  </a:cubicBezTo>
                  <a:lnTo>
                    <a:pt x="1837" y="906"/>
                  </a:lnTo>
                  <a:cubicBezTo>
                    <a:pt x="1829" y="403"/>
                    <a:pt x="1421" y="1"/>
                    <a:pt x="9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2"/>
            <p:cNvSpPr/>
            <p:nvPr/>
          </p:nvSpPr>
          <p:spPr>
            <a:xfrm>
              <a:off x="6788418" y="1885033"/>
              <a:ext cx="35004" cy="165512"/>
            </a:xfrm>
            <a:custGeom>
              <a:rect b="b" l="l" r="r" t="t"/>
              <a:pathLst>
                <a:path extrusionOk="0" h="8686" w="1837">
                  <a:moveTo>
                    <a:pt x="919" y="0"/>
                  </a:moveTo>
                  <a:cubicBezTo>
                    <a:pt x="416" y="0"/>
                    <a:pt x="8" y="403"/>
                    <a:pt x="0" y="906"/>
                  </a:cubicBezTo>
                  <a:lnTo>
                    <a:pt x="0" y="7767"/>
                  </a:lnTo>
                  <a:cubicBezTo>
                    <a:pt x="0" y="8274"/>
                    <a:pt x="412" y="8686"/>
                    <a:pt x="919" y="8686"/>
                  </a:cubicBezTo>
                  <a:cubicBezTo>
                    <a:pt x="1425" y="8684"/>
                    <a:pt x="1837" y="8274"/>
                    <a:pt x="1837" y="7767"/>
                  </a:cubicBezTo>
                  <a:lnTo>
                    <a:pt x="1837" y="906"/>
                  </a:lnTo>
                  <a:cubicBezTo>
                    <a:pt x="1829" y="403"/>
                    <a:pt x="1421" y="0"/>
                    <a:pt x="9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2"/>
            <p:cNvSpPr/>
            <p:nvPr/>
          </p:nvSpPr>
          <p:spPr>
            <a:xfrm>
              <a:off x="5436923" y="1312545"/>
              <a:ext cx="1313766" cy="2977344"/>
            </a:xfrm>
            <a:custGeom>
              <a:rect b="b" l="l" r="r" t="t"/>
              <a:pathLst>
                <a:path extrusionOk="0" h="156250" w="68946">
                  <a:moveTo>
                    <a:pt x="4728" y="0"/>
                  </a:moveTo>
                  <a:cubicBezTo>
                    <a:pt x="2118" y="0"/>
                    <a:pt x="0" y="2118"/>
                    <a:pt x="0" y="4730"/>
                  </a:cubicBezTo>
                  <a:lnTo>
                    <a:pt x="0" y="151516"/>
                  </a:lnTo>
                  <a:cubicBezTo>
                    <a:pt x="0" y="154130"/>
                    <a:pt x="2119" y="156249"/>
                    <a:pt x="4734" y="156249"/>
                  </a:cubicBezTo>
                  <a:lnTo>
                    <a:pt x="63850" y="156249"/>
                  </a:lnTo>
                  <a:cubicBezTo>
                    <a:pt x="66663" y="156249"/>
                    <a:pt x="68946" y="153968"/>
                    <a:pt x="68946" y="151153"/>
                  </a:cubicBezTo>
                  <a:lnTo>
                    <a:pt x="68946" y="4485"/>
                  </a:lnTo>
                  <a:cubicBezTo>
                    <a:pt x="68946" y="2009"/>
                    <a:pt x="66938" y="0"/>
                    <a:pt x="6446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5431588" y="1307171"/>
              <a:ext cx="1324475" cy="2988072"/>
            </a:xfrm>
            <a:custGeom>
              <a:rect b="b" l="l" r="r" t="t"/>
              <a:pathLst>
                <a:path extrusionOk="0" h="156813" w="69508">
                  <a:moveTo>
                    <a:pt x="64778" y="564"/>
                  </a:moveTo>
                  <a:cubicBezTo>
                    <a:pt x="67075" y="564"/>
                    <a:pt x="68944" y="2433"/>
                    <a:pt x="68944" y="4732"/>
                  </a:cubicBezTo>
                  <a:lnTo>
                    <a:pt x="68944" y="152083"/>
                  </a:lnTo>
                  <a:cubicBezTo>
                    <a:pt x="68944" y="154380"/>
                    <a:pt x="67075" y="156250"/>
                    <a:pt x="64778" y="156250"/>
                  </a:cubicBezTo>
                  <a:lnTo>
                    <a:pt x="4730" y="156250"/>
                  </a:lnTo>
                  <a:cubicBezTo>
                    <a:pt x="2431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1" y="564"/>
                    <a:pt x="4730" y="564"/>
                  </a:cubicBezTo>
                  <a:close/>
                  <a:moveTo>
                    <a:pt x="4730" y="1"/>
                  </a:moveTo>
                  <a:cubicBezTo>
                    <a:pt x="2121" y="1"/>
                    <a:pt x="0" y="2123"/>
                    <a:pt x="0" y="4732"/>
                  </a:cubicBezTo>
                  <a:lnTo>
                    <a:pt x="0" y="152083"/>
                  </a:lnTo>
                  <a:cubicBezTo>
                    <a:pt x="0" y="154691"/>
                    <a:pt x="2121" y="156813"/>
                    <a:pt x="4730" y="156813"/>
                  </a:cubicBezTo>
                  <a:lnTo>
                    <a:pt x="64778" y="156813"/>
                  </a:lnTo>
                  <a:cubicBezTo>
                    <a:pt x="67385" y="156813"/>
                    <a:pt x="69507" y="154691"/>
                    <a:pt x="69507" y="152083"/>
                  </a:cubicBezTo>
                  <a:lnTo>
                    <a:pt x="69507" y="4732"/>
                  </a:lnTo>
                  <a:cubicBezTo>
                    <a:pt x="69507" y="2123"/>
                    <a:pt x="67385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2"/>
            <p:cNvSpPr/>
            <p:nvPr/>
          </p:nvSpPr>
          <p:spPr>
            <a:xfrm>
              <a:off x="5524405" y="1510774"/>
              <a:ext cx="1138841" cy="2553675"/>
            </a:xfrm>
            <a:custGeom>
              <a:rect b="b" l="l" r="r" t="t"/>
              <a:pathLst>
                <a:path extrusionOk="0" h="134016" w="59766">
                  <a:moveTo>
                    <a:pt x="0" y="0"/>
                  </a:moveTo>
                  <a:lnTo>
                    <a:pt x="0" y="134015"/>
                  </a:lnTo>
                  <a:lnTo>
                    <a:pt x="59765" y="134015"/>
                  </a:lnTo>
                  <a:lnTo>
                    <a:pt x="59765" y="0"/>
                  </a:ln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5908897" y="1413079"/>
              <a:ext cx="334834" cy="32146"/>
            </a:xfrm>
            <a:custGeom>
              <a:rect b="b" l="l" r="r" t="t"/>
              <a:pathLst>
                <a:path extrusionOk="0" h="1687" w="17572">
                  <a:moveTo>
                    <a:pt x="831" y="1"/>
                  </a:moveTo>
                  <a:cubicBezTo>
                    <a:pt x="371" y="8"/>
                    <a:pt x="0" y="383"/>
                    <a:pt x="0" y="844"/>
                  </a:cubicBezTo>
                  <a:cubicBezTo>
                    <a:pt x="0" y="1305"/>
                    <a:pt x="371" y="1680"/>
                    <a:pt x="831" y="1687"/>
                  </a:cubicBezTo>
                  <a:lnTo>
                    <a:pt x="16742" y="1687"/>
                  </a:lnTo>
                  <a:cubicBezTo>
                    <a:pt x="17203" y="1680"/>
                    <a:pt x="17572" y="1305"/>
                    <a:pt x="17572" y="844"/>
                  </a:cubicBezTo>
                  <a:cubicBezTo>
                    <a:pt x="17572" y="383"/>
                    <a:pt x="17203" y="8"/>
                    <a:pt x="1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5994701" y="4116888"/>
              <a:ext cx="58308" cy="75839"/>
            </a:xfrm>
            <a:custGeom>
              <a:rect b="b" l="l" r="r" t="t"/>
              <a:pathLst>
                <a:path extrusionOk="0" h="3980" w="3060">
                  <a:moveTo>
                    <a:pt x="1531" y="1"/>
                  </a:moveTo>
                  <a:cubicBezTo>
                    <a:pt x="685" y="1"/>
                    <a:pt x="1" y="892"/>
                    <a:pt x="1" y="1990"/>
                  </a:cubicBezTo>
                  <a:cubicBezTo>
                    <a:pt x="1" y="3088"/>
                    <a:pt x="685" y="3979"/>
                    <a:pt x="1529" y="3979"/>
                  </a:cubicBezTo>
                  <a:cubicBezTo>
                    <a:pt x="2374" y="3979"/>
                    <a:pt x="3059" y="3088"/>
                    <a:pt x="3059" y="1990"/>
                  </a:cubicBezTo>
                  <a:cubicBezTo>
                    <a:pt x="3059" y="892"/>
                    <a:pt x="2375" y="1"/>
                    <a:pt x="153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2"/>
            <p:cNvSpPr/>
            <p:nvPr/>
          </p:nvSpPr>
          <p:spPr>
            <a:xfrm>
              <a:off x="5896301" y="1685680"/>
              <a:ext cx="395010" cy="460597"/>
            </a:xfrm>
            <a:custGeom>
              <a:rect b="b" l="l" r="r" t="t"/>
              <a:pathLst>
                <a:path extrusionOk="0" h="24172" w="20730">
                  <a:moveTo>
                    <a:pt x="10366" y="1"/>
                  </a:moveTo>
                  <a:cubicBezTo>
                    <a:pt x="7617" y="1"/>
                    <a:pt x="4980" y="1274"/>
                    <a:pt x="3036" y="3541"/>
                  </a:cubicBezTo>
                  <a:cubicBezTo>
                    <a:pt x="1093" y="5807"/>
                    <a:pt x="0" y="8881"/>
                    <a:pt x="0" y="12086"/>
                  </a:cubicBezTo>
                  <a:cubicBezTo>
                    <a:pt x="0" y="15291"/>
                    <a:pt x="1093" y="18366"/>
                    <a:pt x="3036" y="20632"/>
                  </a:cubicBezTo>
                  <a:cubicBezTo>
                    <a:pt x="4980" y="22899"/>
                    <a:pt x="7617" y="24172"/>
                    <a:pt x="10366" y="24172"/>
                  </a:cubicBezTo>
                  <a:cubicBezTo>
                    <a:pt x="13113" y="24172"/>
                    <a:pt x="15750" y="22899"/>
                    <a:pt x="17694" y="20632"/>
                  </a:cubicBezTo>
                  <a:cubicBezTo>
                    <a:pt x="19639" y="18366"/>
                    <a:pt x="20730" y="15291"/>
                    <a:pt x="20730" y="12086"/>
                  </a:cubicBezTo>
                  <a:cubicBezTo>
                    <a:pt x="20730" y="8881"/>
                    <a:pt x="19639" y="5807"/>
                    <a:pt x="17694" y="3541"/>
                  </a:cubicBezTo>
                  <a:cubicBezTo>
                    <a:pt x="15750" y="1274"/>
                    <a:pt x="13113" y="1"/>
                    <a:pt x="10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2"/>
            <p:cNvSpPr/>
            <p:nvPr/>
          </p:nvSpPr>
          <p:spPr>
            <a:xfrm>
              <a:off x="6018806" y="1738157"/>
              <a:ext cx="150001" cy="174906"/>
            </a:xfrm>
            <a:custGeom>
              <a:rect b="b" l="l" r="r" t="t"/>
              <a:pathLst>
                <a:path extrusionOk="0" h="9179" w="7872">
                  <a:moveTo>
                    <a:pt x="3937" y="1"/>
                  </a:moveTo>
                  <a:cubicBezTo>
                    <a:pt x="1762" y="1"/>
                    <a:pt x="0" y="2055"/>
                    <a:pt x="0" y="4590"/>
                  </a:cubicBezTo>
                  <a:cubicBezTo>
                    <a:pt x="0" y="7125"/>
                    <a:pt x="1762" y="9179"/>
                    <a:pt x="3937" y="9179"/>
                  </a:cubicBezTo>
                  <a:cubicBezTo>
                    <a:pt x="6110" y="9179"/>
                    <a:pt x="7872" y="7125"/>
                    <a:pt x="7872" y="4590"/>
                  </a:cubicBezTo>
                  <a:cubicBezTo>
                    <a:pt x="7872" y="2055"/>
                    <a:pt x="6110" y="1"/>
                    <a:pt x="393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2"/>
            <p:cNvSpPr/>
            <p:nvPr/>
          </p:nvSpPr>
          <p:spPr>
            <a:xfrm>
              <a:off x="6013432" y="1732803"/>
              <a:ext cx="160748" cy="185634"/>
            </a:xfrm>
            <a:custGeom>
              <a:rect b="b" l="l" r="r" t="t"/>
              <a:pathLst>
                <a:path extrusionOk="0" h="9742" w="8436">
                  <a:moveTo>
                    <a:pt x="4219" y="562"/>
                  </a:moveTo>
                  <a:cubicBezTo>
                    <a:pt x="6234" y="562"/>
                    <a:pt x="7874" y="2494"/>
                    <a:pt x="7874" y="4871"/>
                  </a:cubicBezTo>
                  <a:cubicBezTo>
                    <a:pt x="7874" y="7247"/>
                    <a:pt x="6234" y="9180"/>
                    <a:pt x="4219" y="9180"/>
                  </a:cubicBezTo>
                  <a:cubicBezTo>
                    <a:pt x="2203" y="9180"/>
                    <a:pt x="562" y="7247"/>
                    <a:pt x="562" y="4871"/>
                  </a:cubicBezTo>
                  <a:cubicBezTo>
                    <a:pt x="562" y="2494"/>
                    <a:pt x="2203" y="562"/>
                    <a:pt x="4219" y="562"/>
                  </a:cubicBezTo>
                  <a:close/>
                  <a:moveTo>
                    <a:pt x="4219" y="0"/>
                  </a:moveTo>
                  <a:cubicBezTo>
                    <a:pt x="1892" y="0"/>
                    <a:pt x="1" y="2185"/>
                    <a:pt x="1" y="4871"/>
                  </a:cubicBezTo>
                  <a:cubicBezTo>
                    <a:pt x="1" y="7556"/>
                    <a:pt x="1892" y="9741"/>
                    <a:pt x="4219" y="9741"/>
                  </a:cubicBezTo>
                  <a:cubicBezTo>
                    <a:pt x="6544" y="9741"/>
                    <a:pt x="8435" y="7556"/>
                    <a:pt x="8435" y="4871"/>
                  </a:cubicBezTo>
                  <a:cubicBezTo>
                    <a:pt x="8435" y="2185"/>
                    <a:pt x="6544" y="0"/>
                    <a:pt x="42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2"/>
            <p:cNvSpPr/>
            <p:nvPr/>
          </p:nvSpPr>
          <p:spPr>
            <a:xfrm>
              <a:off x="5957544" y="1936386"/>
              <a:ext cx="272525" cy="209891"/>
            </a:xfrm>
            <a:custGeom>
              <a:rect b="b" l="l" r="r" t="t"/>
              <a:pathLst>
                <a:path extrusionOk="0" h="11015" w="14302">
                  <a:moveTo>
                    <a:pt x="7152" y="1"/>
                  </a:moveTo>
                  <a:cubicBezTo>
                    <a:pt x="3202" y="1"/>
                    <a:pt x="1" y="3014"/>
                    <a:pt x="1" y="6731"/>
                  </a:cubicBezTo>
                  <a:cubicBezTo>
                    <a:pt x="4" y="7077"/>
                    <a:pt x="34" y="7421"/>
                    <a:pt x="93" y="7763"/>
                  </a:cubicBezTo>
                  <a:cubicBezTo>
                    <a:pt x="1945" y="9775"/>
                    <a:pt x="4421" y="11015"/>
                    <a:pt x="7152" y="11015"/>
                  </a:cubicBezTo>
                  <a:cubicBezTo>
                    <a:pt x="9882" y="11015"/>
                    <a:pt x="12358" y="9775"/>
                    <a:pt x="14209" y="7763"/>
                  </a:cubicBezTo>
                  <a:cubicBezTo>
                    <a:pt x="14268" y="7421"/>
                    <a:pt x="14298" y="7077"/>
                    <a:pt x="14301" y="6731"/>
                  </a:cubicBezTo>
                  <a:cubicBezTo>
                    <a:pt x="14301" y="3014"/>
                    <a:pt x="11100" y="1"/>
                    <a:pt x="71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2"/>
            <p:cNvSpPr/>
            <p:nvPr/>
          </p:nvSpPr>
          <p:spPr>
            <a:xfrm>
              <a:off x="5952190" y="1931032"/>
              <a:ext cx="283234" cy="220619"/>
            </a:xfrm>
            <a:custGeom>
              <a:rect b="b" l="l" r="r" t="t"/>
              <a:pathLst>
                <a:path extrusionOk="0" h="11578" w="14864">
                  <a:moveTo>
                    <a:pt x="7433" y="562"/>
                  </a:moveTo>
                  <a:cubicBezTo>
                    <a:pt x="11220" y="562"/>
                    <a:pt x="14302" y="3455"/>
                    <a:pt x="14302" y="7012"/>
                  </a:cubicBezTo>
                  <a:cubicBezTo>
                    <a:pt x="14299" y="7314"/>
                    <a:pt x="14274" y="7616"/>
                    <a:pt x="14226" y="7915"/>
                  </a:cubicBezTo>
                  <a:cubicBezTo>
                    <a:pt x="12358" y="9913"/>
                    <a:pt x="9949" y="11014"/>
                    <a:pt x="7433" y="11014"/>
                  </a:cubicBezTo>
                  <a:cubicBezTo>
                    <a:pt x="4917" y="11014"/>
                    <a:pt x="2506" y="9915"/>
                    <a:pt x="638" y="7915"/>
                  </a:cubicBezTo>
                  <a:cubicBezTo>
                    <a:pt x="590" y="7616"/>
                    <a:pt x="565" y="7314"/>
                    <a:pt x="563" y="7012"/>
                  </a:cubicBezTo>
                  <a:cubicBezTo>
                    <a:pt x="563" y="3455"/>
                    <a:pt x="3644" y="562"/>
                    <a:pt x="7433" y="562"/>
                  </a:cubicBezTo>
                  <a:close/>
                  <a:moveTo>
                    <a:pt x="7433" y="0"/>
                  </a:moveTo>
                  <a:cubicBezTo>
                    <a:pt x="3334" y="0"/>
                    <a:pt x="0" y="3146"/>
                    <a:pt x="0" y="7012"/>
                  </a:cubicBezTo>
                  <a:cubicBezTo>
                    <a:pt x="0" y="7345"/>
                    <a:pt x="31" y="7688"/>
                    <a:pt x="97" y="8089"/>
                  </a:cubicBezTo>
                  <a:cubicBezTo>
                    <a:pt x="105" y="8143"/>
                    <a:pt x="130" y="8194"/>
                    <a:pt x="167" y="8235"/>
                  </a:cubicBezTo>
                  <a:cubicBezTo>
                    <a:pt x="2152" y="10390"/>
                    <a:pt x="4732" y="11577"/>
                    <a:pt x="7433" y="11577"/>
                  </a:cubicBezTo>
                  <a:cubicBezTo>
                    <a:pt x="10134" y="11577"/>
                    <a:pt x="12714" y="10390"/>
                    <a:pt x="14697" y="8235"/>
                  </a:cubicBezTo>
                  <a:cubicBezTo>
                    <a:pt x="14734" y="8194"/>
                    <a:pt x="14759" y="8143"/>
                    <a:pt x="14767" y="8089"/>
                  </a:cubicBezTo>
                  <a:cubicBezTo>
                    <a:pt x="14833" y="7688"/>
                    <a:pt x="14864" y="7345"/>
                    <a:pt x="14864" y="7012"/>
                  </a:cubicBezTo>
                  <a:cubicBezTo>
                    <a:pt x="14864" y="3146"/>
                    <a:pt x="11530" y="0"/>
                    <a:pt x="743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2"/>
            <p:cNvSpPr/>
            <p:nvPr/>
          </p:nvSpPr>
          <p:spPr>
            <a:xfrm>
              <a:off x="5807695" y="2262875"/>
              <a:ext cx="572222" cy="655835"/>
            </a:xfrm>
            <a:custGeom>
              <a:rect b="b" l="l" r="r" t="t"/>
              <a:pathLst>
                <a:path extrusionOk="0" h="34418" w="30030">
                  <a:moveTo>
                    <a:pt x="15016" y="5228"/>
                  </a:moveTo>
                  <a:cubicBezTo>
                    <a:pt x="20632" y="5228"/>
                    <a:pt x="25203" y="10176"/>
                    <a:pt x="25203" y="16261"/>
                  </a:cubicBezTo>
                  <a:lnTo>
                    <a:pt x="25203" y="29190"/>
                  </a:lnTo>
                  <a:lnTo>
                    <a:pt x="4827" y="29190"/>
                  </a:lnTo>
                  <a:lnTo>
                    <a:pt x="4827" y="16261"/>
                  </a:lnTo>
                  <a:cubicBezTo>
                    <a:pt x="4827" y="10176"/>
                    <a:pt x="9398" y="5228"/>
                    <a:pt x="15016" y="5228"/>
                  </a:cubicBezTo>
                  <a:close/>
                  <a:moveTo>
                    <a:pt x="15016" y="1"/>
                  </a:moveTo>
                  <a:cubicBezTo>
                    <a:pt x="6736" y="1"/>
                    <a:pt x="1" y="7294"/>
                    <a:pt x="1" y="16261"/>
                  </a:cubicBezTo>
                  <a:lnTo>
                    <a:pt x="1" y="31804"/>
                  </a:lnTo>
                  <a:cubicBezTo>
                    <a:pt x="1" y="33248"/>
                    <a:pt x="1082" y="34417"/>
                    <a:pt x="2415" y="34417"/>
                  </a:cubicBezTo>
                  <a:lnTo>
                    <a:pt x="27617" y="34417"/>
                  </a:lnTo>
                  <a:cubicBezTo>
                    <a:pt x="28950" y="34417"/>
                    <a:pt x="30029" y="33248"/>
                    <a:pt x="30029" y="31804"/>
                  </a:cubicBezTo>
                  <a:lnTo>
                    <a:pt x="30029" y="16261"/>
                  </a:lnTo>
                  <a:cubicBezTo>
                    <a:pt x="30029" y="7294"/>
                    <a:pt x="23294" y="1"/>
                    <a:pt x="1501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2"/>
            <p:cNvSpPr/>
            <p:nvPr/>
          </p:nvSpPr>
          <p:spPr>
            <a:xfrm>
              <a:off x="5760458" y="2716555"/>
              <a:ext cx="666715" cy="630778"/>
            </a:xfrm>
            <a:custGeom>
              <a:rect b="b" l="l" r="r" t="t"/>
              <a:pathLst>
                <a:path extrusionOk="0" h="33103" w="34989">
                  <a:moveTo>
                    <a:pt x="1" y="1"/>
                  </a:moveTo>
                  <a:lnTo>
                    <a:pt x="1" y="33102"/>
                  </a:lnTo>
                  <a:lnTo>
                    <a:pt x="34989" y="33102"/>
                  </a:lnTo>
                  <a:lnTo>
                    <a:pt x="34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2"/>
            <p:cNvSpPr/>
            <p:nvPr/>
          </p:nvSpPr>
          <p:spPr>
            <a:xfrm>
              <a:off x="6003181" y="2875188"/>
              <a:ext cx="187806" cy="275745"/>
            </a:xfrm>
            <a:custGeom>
              <a:rect b="b" l="l" r="r" t="t"/>
              <a:pathLst>
                <a:path extrusionOk="0" h="14471" w="9856">
                  <a:moveTo>
                    <a:pt x="4927" y="1"/>
                  </a:moveTo>
                  <a:cubicBezTo>
                    <a:pt x="2633" y="1"/>
                    <a:pt x="772" y="2016"/>
                    <a:pt x="772" y="4502"/>
                  </a:cubicBezTo>
                  <a:cubicBezTo>
                    <a:pt x="772" y="6052"/>
                    <a:pt x="1496" y="7417"/>
                    <a:pt x="2595" y="8227"/>
                  </a:cubicBezTo>
                  <a:lnTo>
                    <a:pt x="1" y="14470"/>
                  </a:lnTo>
                  <a:lnTo>
                    <a:pt x="9856" y="14470"/>
                  </a:lnTo>
                  <a:lnTo>
                    <a:pt x="7261" y="8227"/>
                  </a:lnTo>
                  <a:cubicBezTo>
                    <a:pt x="8361" y="7417"/>
                    <a:pt x="9084" y="6050"/>
                    <a:pt x="9084" y="4502"/>
                  </a:cubicBezTo>
                  <a:cubicBezTo>
                    <a:pt x="9084" y="2016"/>
                    <a:pt x="7223" y="1"/>
                    <a:pt x="492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2"/>
            <p:cNvSpPr/>
            <p:nvPr/>
          </p:nvSpPr>
          <p:spPr>
            <a:xfrm>
              <a:off x="5996759" y="2869853"/>
              <a:ext cx="200611" cy="286435"/>
            </a:xfrm>
            <a:custGeom>
              <a:rect b="b" l="l" r="r" t="t"/>
              <a:pathLst>
                <a:path extrusionOk="0" h="15032" w="10528">
                  <a:moveTo>
                    <a:pt x="5264" y="562"/>
                  </a:moveTo>
                  <a:cubicBezTo>
                    <a:pt x="7401" y="562"/>
                    <a:pt x="9139" y="2455"/>
                    <a:pt x="9139" y="4782"/>
                  </a:cubicBezTo>
                  <a:cubicBezTo>
                    <a:pt x="9139" y="6185"/>
                    <a:pt x="8501" y="7493"/>
                    <a:pt x="7430" y="8280"/>
                  </a:cubicBezTo>
                  <a:cubicBezTo>
                    <a:pt x="7327" y="8356"/>
                    <a:pt x="7287" y="8495"/>
                    <a:pt x="7337" y="8614"/>
                  </a:cubicBezTo>
                  <a:lnTo>
                    <a:pt x="9771" y="14469"/>
                  </a:lnTo>
                  <a:lnTo>
                    <a:pt x="759" y="14469"/>
                  </a:lnTo>
                  <a:lnTo>
                    <a:pt x="3192" y="8614"/>
                  </a:lnTo>
                  <a:cubicBezTo>
                    <a:pt x="3241" y="8495"/>
                    <a:pt x="3204" y="8356"/>
                    <a:pt x="3099" y="8280"/>
                  </a:cubicBezTo>
                  <a:cubicBezTo>
                    <a:pt x="2028" y="7493"/>
                    <a:pt x="1391" y="6185"/>
                    <a:pt x="1391" y="4782"/>
                  </a:cubicBezTo>
                  <a:cubicBezTo>
                    <a:pt x="1391" y="2455"/>
                    <a:pt x="3129" y="562"/>
                    <a:pt x="5264" y="562"/>
                  </a:cubicBezTo>
                  <a:close/>
                  <a:moveTo>
                    <a:pt x="5264" y="1"/>
                  </a:moveTo>
                  <a:cubicBezTo>
                    <a:pt x="2819" y="1"/>
                    <a:pt x="828" y="2146"/>
                    <a:pt x="828" y="4782"/>
                  </a:cubicBezTo>
                  <a:cubicBezTo>
                    <a:pt x="828" y="6285"/>
                    <a:pt x="1483" y="7696"/>
                    <a:pt x="2591" y="8598"/>
                  </a:cubicBezTo>
                  <a:lnTo>
                    <a:pt x="78" y="14642"/>
                  </a:lnTo>
                  <a:cubicBezTo>
                    <a:pt x="1" y="14827"/>
                    <a:pt x="136" y="15030"/>
                    <a:pt x="338" y="15032"/>
                  </a:cubicBezTo>
                  <a:lnTo>
                    <a:pt x="10193" y="15032"/>
                  </a:lnTo>
                  <a:cubicBezTo>
                    <a:pt x="10392" y="15032"/>
                    <a:pt x="10528" y="14827"/>
                    <a:pt x="10452" y="14642"/>
                  </a:cubicBezTo>
                  <a:lnTo>
                    <a:pt x="7939" y="8598"/>
                  </a:lnTo>
                  <a:cubicBezTo>
                    <a:pt x="9046" y="7696"/>
                    <a:pt x="9701" y="6285"/>
                    <a:pt x="9701" y="4782"/>
                  </a:cubicBezTo>
                  <a:cubicBezTo>
                    <a:pt x="9701" y="2146"/>
                    <a:pt x="7712" y="1"/>
                    <a:pt x="526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5887574" y="2853485"/>
              <a:ext cx="775672" cy="1061878"/>
            </a:xfrm>
            <a:custGeom>
              <a:rect b="b" l="l" r="r" t="t"/>
              <a:pathLst>
                <a:path extrusionOk="0" h="55727" w="40707">
                  <a:moveTo>
                    <a:pt x="40706" y="1"/>
                  </a:moveTo>
                  <a:lnTo>
                    <a:pt x="100" y="55240"/>
                  </a:lnTo>
                  <a:cubicBezTo>
                    <a:pt x="1" y="55375"/>
                    <a:pt x="30" y="55568"/>
                    <a:pt x="165" y="55667"/>
                  </a:cubicBezTo>
                  <a:cubicBezTo>
                    <a:pt x="220" y="55707"/>
                    <a:pt x="283" y="55727"/>
                    <a:pt x="346" y="55727"/>
                  </a:cubicBezTo>
                  <a:cubicBezTo>
                    <a:pt x="441" y="55727"/>
                    <a:pt x="534" y="55683"/>
                    <a:pt x="594" y="55601"/>
                  </a:cubicBezTo>
                  <a:lnTo>
                    <a:pt x="40706" y="1035"/>
                  </a:lnTo>
                  <a:lnTo>
                    <a:pt x="4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2"/>
            <p:cNvSpPr/>
            <p:nvPr/>
          </p:nvSpPr>
          <p:spPr>
            <a:xfrm>
              <a:off x="6507643" y="1676190"/>
              <a:ext cx="155603" cy="218351"/>
            </a:xfrm>
            <a:custGeom>
              <a:rect b="b" l="l" r="r" t="t"/>
              <a:pathLst>
                <a:path extrusionOk="0" h="11459" w="8166">
                  <a:moveTo>
                    <a:pt x="8165" y="0"/>
                  </a:moveTo>
                  <a:lnTo>
                    <a:pt x="95" y="10977"/>
                  </a:lnTo>
                  <a:cubicBezTo>
                    <a:pt x="1" y="11112"/>
                    <a:pt x="31" y="11300"/>
                    <a:pt x="165" y="11398"/>
                  </a:cubicBezTo>
                  <a:cubicBezTo>
                    <a:pt x="220" y="11438"/>
                    <a:pt x="284" y="11458"/>
                    <a:pt x="347" y="11458"/>
                  </a:cubicBezTo>
                  <a:cubicBezTo>
                    <a:pt x="439" y="11458"/>
                    <a:pt x="529" y="11417"/>
                    <a:pt x="590" y="11338"/>
                  </a:cubicBezTo>
                  <a:lnTo>
                    <a:pt x="8165" y="1034"/>
                  </a:lnTo>
                  <a:lnTo>
                    <a:pt x="8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2"/>
            <p:cNvSpPr/>
            <p:nvPr/>
          </p:nvSpPr>
          <p:spPr>
            <a:xfrm>
              <a:off x="5524405" y="1952545"/>
              <a:ext cx="945204" cy="1292558"/>
            </a:xfrm>
            <a:custGeom>
              <a:rect b="b" l="l" r="r" t="t"/>
              <a:pathLst>
                <a:path extrusionOk="0" h="67833" w="49604">
                  <a:moveTo>
                    <a:pt x="49258" y="0"/>
                  </a:moveTo>
                  <a:cubicBezTo>
                    <a:pt x="49164" y="0"/>
                    <a:pt x="49071" y="44"/>
                    <a:pt x="49010" y="125"/>
                  </a:cubicBezTo>
                  <a:lnTo>
                    <a:pt x="0" y="66799"/>
                  </a:lnTo>
                  <a:lnTo>
                    <a:pt x="0" y="67833"/>
                  </a:lnTo>
                  <a:lnTo>
                    <a:pt x="49505" y="489"/>
                  </a:lnTo>
                  <a:cubicBezTo>
                    <a:pt x="49604" y="352"/>
                    <a:pt x="49575" y="160"/>
                    <a:pt x="49439" y="60"/>
                  </a:cubicBezTo>
                  <a:cubicBezTo>
                    <a:pt x="49384" y="20"/>
                    <a:pt x="49321" y="0"/>
                    <a:pt x="49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2"/>
            <p:cNvSpPr/>
            <p:nvPr/>
          </p:nvSpPr>
          <p:spPr>
            <a:xfrm>
              <a:off x="5795367" y="3956807"/>
              <a:ext cx="66388" cy="83975"/>
            </a:xfrm>
            <a:custGeom>
              <a:rect b="b" l="l" r="r" t="t"/>
              <a:pathLst>
                <a:path extrusionOk="0" h="4407" w="3484">
                  <a:moveTo>
                    <a:pt x="3136" y="0"/>
                  </a:moveTo>
                  <a:cubicBezTo>
                    <a:pt x="3042" y="0"/>
                    <a:pt x="2949" y="44"/>
                    <a:pt x="2890" y="125"/>
                  </a:cubicBezTo>
                  <a:lnTo>
                    <a:pt x="100" y="3920"/>
                  </a:lnTo>
                  <a:cubicBezTo>
                    <a:pt x="0" y="4057"/>
                    <a:pt x="30" y="4248"/>
                    <a:pt x="165" y="4349"/>
                  </a:cubicBezTo>
                  <a:cubicBezTo>
                    <a:pt x="218" y="4387"/>
                    <a:pt x="282" y="4407"/>
                    <a:pt x="347" y="4407"/>
                  </a:cubicBezTo>
                  <a:cubicBezTo>
                    <a:pt x="444" y="4407"/>
                    <a:pt x="536" y="4360"/>
                    <a:pt x="594" y="4283"/>
                  </a:cubicBezTo>
                  <a:lnTo>
                    <a:pt x="3383" y="488"/>
                  </a:lnTo>
                  <a:cubicBezTo>
                    <a:pt x="3483" y="351"/>
                    <a:pt x="3454" y="160"/>
                    <a:pt x="3317" y="59"/>
                  </a:cubicBezTo>
                  <a:cubicBezTo>
                    <a:pt x="3263" y="20"/>
                    <a:pt x="3199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2"/>
            <p:cNvSpPr/>
            <p:nvPr/>
          </p:nvSpPr>
          <p:spPr>
            <a:xfrm>
              <a:off x="6033802" y="3081344"/>
              <a:ext cx="629444" cy="862906"/>
            </a:xfrm>
            <a:custGeom>
              <a:rect b="b" l="l" r="r" t="t"/>
              <a:pathLst>
                <a:path extrusionOk="0" h="45285" w="33033">
                  <a:moveTo>
                    <a:pt x="33032" y="1"/>
                  </a:moveTo>
                  <a:lnTo>
                    <a:pt x="102" y="44797"/>
                  </a:lnTo>
                  <a:cubicBezTo>
                    <a:pt x="1" y="44934"/>
                    <a:pt x="32" y="45125"/>
                    <a:pt x="167" y="45224"/>
                  </a:cubicBezTo>
                  <a:cubicBezTo>
                    <a:pt x="222" y="45265"/>
                    <a:pt x="286" y="45284"/>
                    <a:pt x="349" y="45284"/>
                  </a:cubicBezTo>
                  <a:cubicBezTo>
                    <a:pt x="443" y="45284"/>
                    <a:pt x="535" y="45241"/>
                    <a:pt x="595" y="45159"/>
                  </a:cubicBezTo>
                  <a:lnTo>
                    <a:pt x="33032" y="1036"/>
                  </a:lnTo>
                  <a:lnTo>
                    <a:pt x="33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42"/>
          <p:cNvSpPr txBox="1"/>
          <p:nvPr>
            <p:ph idx="1" type="subTitle"/>
          </p:nvPr>
        </p:nvSpPr>
        <p:spPr>
          <a:xfrm>
            <a:off x="876325" y="2956275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Les solutions de création de site web</a:t>
            </a:r>
            <a:endParaRPr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2"/>
          <p:cNvSpPr txBox="1"/>
          <p:nvPr>
            <p:ph idx="2" type="title"/>
          </p:nvPr>
        </p:nvSpPr>
        <p:spPr>
          <a:xfrm>
            <a:off x="876325" y="755000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F674B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>
              <a:solidFill>
                <a:srgbClr val="EF67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42"/>
          <p:cNvGrpSpPr/>
          <p:nvPr/>
        </p:nvGrpSpPr>
        <p:grpSpPr>
          <a:xfrm>
            <a:off x="4330173" y="1963985"/>
            <a:ext cx="1891146" cy="2887347"/>
            <a:chOff x="3605604" y="1716301"/>
            <a:chExt cx="1765941" cy="2696187"/>
          </a:xfrm>
        </p:grpSpPr>
        <p:sp>
          <p:nvSpPr>
            <p:cNvPr id="263" name="Google Shape;263;p42"/>
            <p:cNvSpPr/>
            <p:nvPr/>
          </p:nvSpPr>
          <p:spPr>
            <a:xfrm>
              <a:off x="3611854" y="1721637"/>
              <a:ext cx="862372" cy="1070872"/>
            </a:xfrm>
            <a:custGeom>
              <a:rect b="b" l="l" r="r" t="t"/>
              <a:pathLst>
                <a:path extrusionOk="0" h="56199" w="45257">
                  <a:moveTo>
                    <a:pt x="37476" y="1"/>
                  </a:moveTo>
                  <a:cubicBezTo>
                    <a:pt x="34727" y="1"/>
                    <a:pt x="33541" y="1233"/>
                    <a:pt x="34009" y="2053"/>
                  </a:cubicBezTo>
                  <a:cubicBezTo>
                    <a:pt x="34538" y="2979"/>
                    <a:pt x="35994" y="4038"/>
                    <a:pt x="35994" y="4038"/>
                  </a:cubicBezTo>
                  <a:cubicBezTo>
                    <a:pt x="35994" y="4038"/>
                    <a:pt x="34170" y="3024"/>
                    <a:pt x="32260" y="3024"/>
                  </a:cubicBezTo>
                  <a:cubicBezTo>
                    <a:pt x="31497" y="3024"/>
                    <a:pt x="30719" y="3186"/>
                    <a:pt x="30039" y="3640"/>
                  </a:cubicBezTo>
                  <a:cubicBezTo>
                    <a:pt x="27657" y="5228"/>
                    <a:pt x="31098" y="4566"/>
                    <a:pt x="30436" y="6154"/>
                  </a:cubicBezTo>
                  <a:cubicBezTo>
                    <a:pt x="29774" y="7743"/>
                    <a:pt x="26069" y="7081"/>
                    <a:pt x="25143" y="11316"/>
                  </a:cubicBezTo>
                  <a:cubicBezTo>
                    <a:pt x="24217" y="15550"/>
                    <a:pt x="26864" y="19785"/>
                    <a:pt x="24481" y="21637"/>
                  </a:cubicBezTo>
                  <a:cubicBezTo>
                    <a:pt x="22099" y="23490"/>
                    <a:pt x="14954" y="20975"/>
                    <a:pt x="12837" y="25607"/>
                  </a:cubicBezTo>
                  <a:cubicBezTo>
                    <a:pt x="10719" y="30239"/>
                    <a:pt x="13712" y="32291"/>
                    <a:pt x="8684" y="35202"/>
                  </a:cubicBezTo>
                  <a:cubicBezTo>
                    <a:pt x="3657" y="38112"/>
                    <a:pt x="1" y="40958"/>
                    <a:pt x="1456" y="48103"/>
                  </a:cubicBezTo>
                  <a:cubicBezTo>
                    <a:pt x="2544" y="53444"/>
                    <a:pt x="5480" y="56198"/>
                    <a:pt x="10818" y="56198"/>
                  </a:cubicBezTo>
                  <a:cubicBezTo>
                    <a:pt x="12621" y="56198"/>
                    <a:pt x="14698" y="55884"/>
                    <a:pt x="17070" y="55249"/>
                  </a:cubicBezTo>
                  <a:cubicBezTo>
                    <a:pt x="26466" y="52736"/>
                    <a:pt x="25805" y="47045"/>
                    <a:pt x="28848" y="41223"/>
                  </a:cubicBezTo>
                  <a:cubicBezTo>
                    <a:pt x="31891" y="35399"/>
                    <a:pt x="36655" y="36591"/>
                    <a:pt x="38112" y="33283"/>
                  </a:cubicBezTo>
                  <a:cubicBezTo>
                    <a:pt x="39567" y="29974"/>
                    <a:pt x="37714" y="26004"/>
                    <a:pt x="37846" y="22962"/>
                  </a:cubicBezTo>
                  <a:cubicBezTo>
                    <a:pt x="37979" y="19918"/>
                    <a:pt x="41023" y="19256"/>
                    <a:pt x="42213" y="15683"/>
                  </a:cubicBezTo>
                  <a:cubicBezTo>
                    <a:pt x="43404" y="12111"/>
                    <a:pt x="44471" y="8399"/>
                    <a:pt x="44471" y="8399"/>
                  </a:cubicBezTo>
                  <a:cubicBezTo>
                    <a:pt x="44471" y="8399"/>
                    <a:pt x="45257" y="6949"/>
                    <a:pt x="45257" y="4435"/>
                  </a:cubicBezTo>
                  <a:cubicBezTo>
                    <a:pt x="45257" y="1921"/>
                    <a:pt x="42213" y="465"/>
                    <a:pt x="38640" y="68"/>
                  </a:cubicBezTo>
                  <a:cubicBezTo>
                    <a:pt x="38225" y="22"/>
                    <a:pt x="37837" y="1"/>
                    <a:pt x="3747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2"/>
            <p:cNvSpPr/>
            <p:nvPr/>
          </p:nvSpPr>
          <p:spPr>
            <a:xfrm>
              <a:off x="3605604" y="1716301"/>
              <a:ext cx="873958" cy="1081600"/>
            </a:xfrm>
            <a:custGeom>
              <a:rect b="b" l="l" r="r" t="t"/>
              <a:pathLst>
                <a:path extrusionOk="0" h="56762" w="45865">
                  <a:moveTo>
                    <a:pt x="37811" y="562"/>
                  </a:moveTo>
                  <a:cubicBezTo>
                    <a:pt x="38161" y="562"/>
                    <a:pt x="38537" y="582"/>
                    <a:pt x="38937" y="627"/>
                  </a:cubicBezTo>
                  <a:cubicBezTo>
                    <a:pt x="42014" y="968"/>
                    <a:pt x="45303" y="2222"/>
                    <a:pt x="45303" y="4715"/>
                  </a:cubicBezTo>
                  <a:cubicBezTo>
                    <a:pt x="45303" y="7117"/>
                    <a:pt x="44558" y="8530"/>
                    <a:pt x="44551" y="8545"/>
                  </a:cubicBezTo>
                  <a:cubicBezTo>
                    <a:pt x="44540" y="8562"/>
                    <a:pt x="44533" y="8581"/>
                    <a:pt x="44527" y="8600"/>
                  </a:cubicBezTo>
                  <a:cubicBezTo>
                    <a:pt x="44516" y="8638"/>
                    <a:pt x="43449" y="12347"/>
                    <a:pt x="42274" y="15874"/>
                  </a:cubicBezTo>
                  <a:cubicBezTo>
                    <a:pt x="41733" y="17498"/>
                    <a:pt x="40810" y="18483"/>
                    <a:pt x="39917" y="19435"/>
                  </a:cubicBezTo>
                  <a:cubicBezTo>
                    <a:pt x="38914" y="20504"/>
                    <a:pt x="37967" y="21515"/>
                    <a:pt x="37893" y="23229"/>
                  </a:cubicBezTo>
                  <a:cubicBezTo>
                    <a:pt x="37845" y="24365"/>
                    <a:pt x="38059" y="25596"/>
                    <a:pt x="38285" y="26899"/>
                  </a:cubicBezTo>
                  <a:cubicBezTo>
                    <a:pt x="38673" y="29122"/>
                    <a:pt x="39074" y="31421"/>
                    <a:pt x="38182" y="33449"/>
                  </a:cubicBezTo>
                  <a:cubicBezTo>
                    <a:pt x="37589" y="34794"/>
                    <a:pt x="36424" y="35337"/>
                    <a:pt x="34948" y="36022"/>
                  </a:cubicBezTo>
                  <a:cubicBezTo>
                    <a:pt x="33049" y="36906"/>
                    <a:pt x="30688" y="38003"/>
                    <a:pt x="28926" y="41372"/>
                  </a:cubicBezTo>
                  <a:cubicBezTo>
                    <a:pt x="28171" y="42819"/>
                    <a:pt x="27644" y="44246"/>
                    <a:pt x="27135" y="45628"/>
                  </a:cubicBezTo>
                  <a:cubicBezTo>
                    <a:pt x="25599" y="49797"/>
                    <a:pt x="24272" y="53398"/>
                    <a:pt x="17326" y="55258"/>
                  </a:cubicBezTo>
                  <a:cubicBezTo>
                    <a:pt x="14977" y="55886"/>
                    <a:pt x="12922" y="56201"/>
                    <a:pt x="11140" y="56201"/>
                  </a:cubicBezTo>
                  <a:cubicBezTo>
                    <a:pt x="9077" y="56201"/>
                    <a:pt x="7379" y="55779"/>
                    <a:pt x="6015" y="54935"/>
                  </a:cubicBezTo>
                  <a:cubicBezTo>
                    <a:pt x="4005" y="53691"/>
                    <a:pt x="2712" y="51530"/>
                    <a:pt x="2058" y="48329"/>
                  </a:cubicBezTo>
                  <a:cubicBezTo>
                    <a:pt x="625" y="41289"/>
                    <a:pt x="4256" y="38561"/>
                    <a:pt x="9152" y="35726"/>
                  </a:cubicBezTo>
                  <a:cubicBezTo>
                    <a:pt x="12377" y="33859"/>
                    <a:pt x="12441" y="32288"/>
                    <a:pt x="12523" y="30301"/>
                  </a:cubicBezTo>
                  <a:cubicBezTo>
                    <a:pt x="12571" y="29100"/>
                    <a:pt x="12626" y="27740"/>
                    <a:pt x="13420" y="26005"/>
                  </a:cubicBezTo>
                  <a:cubicBezTo>
                    <a:pt x="14654" y="23303"/>
                    <a:pt x="17779" y="23170"/>
                    <a:pt x="20537" y="23052"/>
                  </a:cubicBezTo>
                  <a:cubicBezTo>
                    <a:pt x="22318" y="22976"/>
                    <a:pt x="23998" y="22903"/>
                    <a:pt x="24982" y="22139"/>
                  </a:cubicBezTo>
                  <a:cubicBezTo>
                    <a:pt x="26461" y="20988"/>
                    <a:pt x="26181" y="19076"/>
                    <a:pt x="25858" y="16862"/>
                  </a:cubicBezTo>
                  <a:cubicBezTo>
                    <a:pt x="25621" y="15258"/>
                    <a:pt x="25354" y="13439"/>
                    <a:pt x="25745" y="11656"/>
                  </a:cubicBezTo>
                  <a:cubicBezTo>
                    <a:pt x="26299" y="9122"/>
                    <a:pt x="27905" y="8438"/>
                    <a:pt x="29195" y="7890"/>
                  </a:cubicBezTo>
                  <a:cubicBezTo>
                    <a:pt x="30021" y="7537"/>
                    <a:pt x="30736" y="7234"/>
                    <a:pt x="31023" y="6542"/>
                  </a:cubicBezTo>
                  <a:cubicBezTo>
                    <a:pt x="31429" y="5570"/>
                    <a:pt x="30609" y="5189"/>
                    <a:pt x="30169" y="4985"/>
                  </a:cubicBezTo>
                  <a:cubicBezTo>
                    <a:pt x="30032" y="4921"/>
                    <a:pt x="29825" y="4824"/>
                    <a:pt x="29797" y="4794"/>
                  </a:cubicBezTo>
                  <a:cubicBezTo>
                    <a:pt x="29800" y="4776"/>
                    <a:pt x="29846" y="4606"/>
                    <a:pt x="30523" y="4155"/>
                  </a:cubicBezTo>
                  <a:cubicBezTo>
                    <a:pt x="31147" y="3738"/>
                    <a:pt x="31871" y="3588"/>
                    <a:pt x="32585" y="3588"/>
                  </a:cubicBezTo>
                  <a:cubicBezTo>
                    <a:pt x="34395" y="3588"/>
                    <a:pt x="36160" y="4550"/>
                    <a:pt x="36185" y="4562"/>
                  </a:cubicBezTo>
                  <a:cubicBezTo>
                    <a:pt x="36228" y="4586"/>
                    <a:pt x="36276" y="4598"/>
                    <a:pt x="36322" y="4598"/>
                  </a:cubicBezTo>
                  <a:cubicBezTo>
                    <a:pt x="36415" y="4598"/>
                    <a:pt x="36505" y="4552"/>
                    <a:pt x="36558" y="4468"/>
                  </a:cubicBezTo>
                  <a:cubicBezTo>
                    <a:pt x="36638" y="4343"/>
                    <a:pt x="36606" y="4177"/>
                    <a:pt x="36487" y="4089"/>
                  </a:cubicBezTo>
                  <a:cubicBezTo>
                    <a:pt x="36472" y="4080"/>
                    <a:pt x="35074" y="3057"/>
                    <a:pt x="34581" y="2193"/>
                  </a:cubicBezTo>
                  <a:cubicBezTo>
                    <a:pt x="34455" y="1974"/>
                    <a:pt x="34543" y="1756"/>
                    <a:pt x="34637" y="1611"/>
                  </a:cubicBezTo>
                  <a:cubicBezTo>
                    <a:pt x="35008" y="1048"/>
                    <a:pt x="36104" y="562"/>
                    <a:pt x="37811" y="562"/>
                  </a:cubicBezTo>
                  <a:close/>
                  <a:moveTo>
                    <a:pt x="37814" y="0"/>
                  </a:moveTo>
                  <a:cubicBezTo>
                    <a:pt x="35780" y="0"/>
                    <a:pt x="34592" y="659"/>
                    <a:pt x="34168" y="1304"/>
                  </a:cubicBezTo>
                  <a:cubicBezTo>
                    <a:pt x="33916" y="1689"/>
                    <a:pt x="33888" y="2114"/>
                    <a:pt x="34092" y="2473"/>
                  </a:cubicBezTo>
                  <a:cubicBezTo>
                    <a:pt x="34268" y="2782"/>
                    <a:pt x="34537" y="3100"/>
                    <a:pt x="34823" y="3392"/>
                  </a:cubicBezTo>
                  <a:cubicBezTo>
                    <a:pt x="34176" y="3190"/>
                    <a:pt x="33397" y="3021"/>
                    <a:pt x="32598" y="3021"/>
                  </a:cubicBezTo>
                  <a:cubicBezTo>
                    <a:pt x="31784" y="3021"/>
                    <a:pt x="30949" y="3196"/>
                    <a:pt x="30211" y="3688"/>
                  </a:cubicBezTo>
                  <a:cubicBezTo>
                    <a:pt x="29492" y="4167"/>
                    <a:pt x="29209" y="4498"/>
                    <a:pt x="29235" y="4830"/>
                  </a:cubicBezTo>
                  <a:cubicBezTo>
                    <a:pt x="29262" y="5183"/>
                    <a:pt x="29603" y="5342"/>
                    <a:pt x="29931" y="5495"/>
                  </a:cubicBezTo>
                  <a:cubicBezTo>
                    <a:pt x="30491" y="5753"/>
                    <a:pt x="30685" y="5893"/>
                    <a:pt x="30504" y="6326"/>
                  </a:cubicBezTo>
                  <a:cubicBezTo>
                    <a:pt x="30304" y="6806"/>
                    <a:pt x="29717" y="7056"/>
                    <a:pt x="28974" y="7374"/>
                  </a:cubicBezTo>
                  <a:cubicBezTo>
                    <a:pt x="27638" y="7941"/>
                    <a:pt x="25811" y="8720"/>
                    <a:pt x="25195" y="11536"/>
                  </a:cubicBezTo>
                  <a:cubicBezTo>
                    <a:pt x="24784" y="13419"/>
                    <a:pt x="25058" y="15292"/>
                    <a:pt x="25300" y="16944"/>
                  </a:cubicBezTo>
                  <a:cubicBezTo>
                    <a:pt x="25611" y="19069"/>
                    <a:pt x="25858" y="20746"/>
                    <a:pt x="24635" y="21696"/>
                  </a:cubicBezTo>
                  <a:cubicBezTo>
                    <a:pt x="23794" y="22351"/>
                    <a:pt x="22200" y="22418"/>
                    <a:pt x="20512" y="22491"/>
                  </a:cubicBezTo>
                  <a:cubicBezTo>
                    <a:pt x="17594" y="22616"/>
                    <a:pt x="14286" y="22757"/>
                    <a:pt x="12908" y="25771"/>
                  </a:cubicBezTo>
                  <a:cubicBezTo>
                    <a:pt x="12069" y="27605"/>
                    <a:pt x="12011" y="29026"/>
                    <a:pt x="11960" y="30279"/>
                  </a:cubicBezTo>
                  <a:cubicBezTo>
                    <a:pt x="11883" y="32165"/>
                    <a:pt x="11827" y="33527"/>
                    <a:pt x="8871" y="35240"/>
                  </a:cubicBezTo>
                  <a:cubicBezTo>
                    <a:pt x="3950" y="38087"/>
                    <a:pt x="1" y="41047"/>
                    <a:pt x="1507" y="48439"/>
                  </a:cubicBezTo>
                  <a:cubicBezTo>
                    <a:pt x="2193" y="51803"/>
                    <a:pt x="3569" y="54082"/>
                    <a:pt x="5719" y="55412"/>
                  </a:cubicBezTo>
                  <a:cubicBezTo>
                    <a:pt x="7173" y="56312"/>
                    <a:pt x="8969" y="56761"/>
                    <a:pt x="11142" y="56761"/>
                  </a:cubicBezTo>
                  <a:cubicBezTo>
                    <a:pt x="12975" y="56761"/>
                    <a:pt x="15078" y="56441"/>
                    <a:pt x="17471" y="55800"/>
                  </a:cubicBezTo>
                  <a:cubicBezTo>
                    <a:pt x="24698" y="53866"/>
                    <a:pt x="26138" y="49959"/>
                    <a:pt x="27662" y="45821"/>
                  </a:cubicBezTo>
                  <a:cubicBezTo>
                    <a:pt x="28165" y="44458"/>
                    <a:pt x="28684" y="43048"/>
                    <a:pt x="29423" y="41633"/>
                  </a:cubicBezTo>
                  <a:cubicBezTo>
                    <a:pt x="31098" y="38433"/>
                    <a:pt x="33269" y="37422"/>
                    <a:pt x="35184" y="36533"/>
                  </a:cubicBezTo>
                  <a:cubicBezTo>
                    <a:pt x="36706" y="35825"/>
                    <a:pt x="38020" y="35214"/>
                    <a:pt x="38696" y="33675"/>
                  </a:cubicBezTo>
                  <a:cubicBezTo>
                    <a:pt x="39657" y="31492"/>
                    <a:pt x="39240" y="29108"/>
                    <a:pt x="38839" y="26803"/>
                  </a:cubicBezTo>
                  <a:cubicBezTo>
                    <a:pt x="38618" y="25531"/>
                    <a:pt x="38409" y="24328"/>
                    <a:pt x="38454" y="23253"/>
                  </a:cubicBezTo>
                  <a:cubicBezTo>
                    <a:pt x="38520" y="21747"/>
                    <a:pt x="39359" y="20854"/>
                    <a:pt x="40327" y="19820"/>
                  </a:cubicBezTo>
                  <a:cubicBezTo>
                    <a:pt x="41217" y="18869"/>
                    <a:pt x="42227" y="17793"/>
                    <a:pt x="42806" y="16051"/>
                  </a:cubicBezTo>
                  <a:cubicBezTo>
                    <a:pt x="43932" y="12675"/>
                    <a:pt x="44960" y="9130"/>
                    <a:pt x="45060" y="8784"/>
                  </a:cubicBezTo>
                  <a:cubicBezTo>
                    <a:pt x="45175" y="8558"/>
                    <a:pt x="45865" y="7111"/>
                    <a:pt x="45865" y="4715"/>
                  </a:cubicBezTo>
                  <a:cubicBezTo>
                    <a:pt x="45865" y="2320"/>
                    <a:pt x="43234" y="539"/>
                    <a:pt x="38998" y="68"/>
                  </a:cubicBezTo>
                  <a:cubicBezTo>
                    <a:pt x="38576" y="21"/>
                    <a:pt x="38181" y="0"/>
                    <a:pt x="37814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2"/>
            <p:cNvSpPr/>
            <p:nvPr/>
          </p:nvSpPr>
          <p:spPr>
            <a:xfrm>
              <a:off x="3675879" y="1804945"/>
              <a:ext cx="751834" cy="809971"/>
            </a:xfrm>
            <a:custGeom>
              <a:rect b="b" l="l" r="r" t="t"/>
              <a:pathLst>
                <a:path extrusionOk="0" h="42507" w="39456">
                  <a:moveTo>
                    <a:pt x="36226" y="0"/>
                  </a:moveTo>
                  <a:cubicBezTo>
                    <a:pt x="35872" y="0"/>
                    <a:pt x="35644" y="89"/>
                    <a:pt x="35530" y="269"/>
                  </a:cubicBezTo>
                  <a:cubicBezTo>
                    <a:pt x="35258" y="700"/>
                    <a:pt x="35854" y="1411"/>
                    <a:pt x="35924" y="1491"/>
                  </a:cubicBezTo>
                  <a:cubicBezTo>
                    <a:pt x="35951" y="1522"/>
                    <a:pt x="35990" y="1539"/>
                    <a:pt x="36029" y="1539"/>
                  </a:cubicBezTo>
                  <a:cubicBezTo>
                    <a:pt x="36061" y="1539"/>
                    <a:pt x="36095" y="1527"/>
                    <a:pt x="36121" y="1504"/>
                  </a:cubicBezTo>
                  <a:cubicBezTo>
                    <a:pt x="36181" y="1454"/>
                    <a:pt x="36187" y="1365"/>
                    <a:pt x="36136" y="1307"/>
                  </a:cubicBezTo>
                  <a:cubicBezTo>
                    <a:pt x="35961" y="1104"/>
                    <a:pt x="35641" y="620"/>
                    <a:pt x="35768" y="419"/>
                  </a:cubicBezTo>
                  <a:cubicBezTo>
                    <a:pt x="35803" y="364"/>
                    <a:pt x="35909" y="281"/>
                    <a:pt x="36224" y="281"/>
                  </a:cubicBezTo>
                  <a:cubicBezTo>
                    <a:pt x="36486" y="281"/>
                    <a:pt x="36892" y="338"/>
                    <a:pt x="37521" y="514"/>
                  </a:cubicBezTo>
                  <a:cubicBezTo>
                    <a:pt x="38426" y="767"/>
                    <a:pt x="38917" y="1221"/>
                    <a:pt x="38983" y="1861"/>
                  </a:cubicBezTo>
                  <a:cubicBezTo>
                    <a:pt x="39161" y="3622"/>
                    <a:pt x="36257" y="6288"/>
                    <a:pt x="34984" y="6942"/>
                  </a:cubicBezTo>
                  <a:cubicBezTo>
                    <a:pt x="33616" y="7645"/>
                    <a:pt x="32046" y="8003"/>
                    <a:pt x="30529" y="8348"/>
                  </a:cubicBezTo>
                  <a:cubicBezTo>
                    <a:pt x="28040" y="8914"/>
                    <a:pt x="25464" y="9501"/>
                    <a:pt x="23691" y="11628"/>
                  </a:cubicBezTo>
                  <a:cubicBezTo>
                    <a:pt x="22232" y="13380"/>
                    <a:pt x="22683" y="15200"/>
                    <a:pt x="23080" y="16807"/>
                  </a:cubicBezTo>
                  <a:cubicBezTo>
                    <a:pt x="23395" y="18079"/>
                    <a:pt x="23692" y="19281"/>
                    <a:pt x="23043" y="20308"/>
                  </a:cubicBezTo>
                  <a:cubicBezTo>
                    <a:pt x="22346" y="21410"/>
                    <a:pt x="20602" y="21689"/>
                    <a:pt x="18755" y="21985"/>
                  </a:cubicBezTo>
                  <a:cubicBezTo>
                    <a:pt x="16645" y="22323"/>
                    <a:pt x="14463" y="22672"/>
                    <a:pt x="13363" y="24253"/>
                  </a:cubicBezTo>
                  <a:cubicBezTo>
                    <a:pt x="12532" y="25446"/>
                    <a:pt x="12932" y="27145"/>
                    <a:pt x="13355" y="28942"/>
                  </a:cubicBezTo>
                  <a:cubicBezTo>
                    <a:pt x="13998" y="31678"/>
                    <a:pt x="14727" y="34779"/>
                    <a:pt x="11241" y="36825"/>
                  </a:cubicBezTo>
                  <a:cubicBezTo>
                    <a:pt x="9299" y="37964"/>
                    <a:pt x="7241" y="38794"/>
                    <a:pt x="5426" y="39526"/>
                  </a:cubicBezTo>
                  <a:cubicBezTo>
                    <a:pt x="3227" y="40413"/>
                    <a:pt x="1327" y="41178"/>
                    <a:pt x="97" y="42262"/>
                  </a:cubicBezTo>
                  <a:cubicBezTo>
                    <a:pt x="1" y="42346"/>
                    <a:pt x="61" y="42507"/>
                    <a:pt x="191" y="42507"/>
                  </a:cubicBezTo>
                  <a:cubicBezTo>
                    <a:pt x="226" y="42507"/>
                    <a:pt x="258" y="42494"/>
                    <a:pt x="284" y="42472"/>
                  </a:cubicBezTo>
                  <a:cubicBezTo>
                    <a:pt x="1475" y="41420"/>
                    <a:pt x="3355" y="40662"/>
                    <a:pt x="5530" y="39785"/>
                  </a:cubicBezTo>
                  <a:cubicBezTo>
                    <a:pt x="7356" y="39050"/>
                    <a:pt x="9423" y="38218"/>
                    <a:pt x="11383" y="37067"/>
                  </a:cubicBezTo>
                  <a:cubicBezTo>
                    <a:pt x="15046" y="34916"/>
                    <a:pt x="14292" y="31708"/>
                    <a:pt x="13627" y="28878"/>
                  </a:cubicBezTo>
                  <a:cubicBezTo>
                    <a:pt x="13219" y="27142"/>
                    <a:pt x="12834" y="25503"/>
                    <a:pt x="13592" y="24412"/>
                  </a:cubicBezTo>
                  <a:cubicBezTo>
                    <a:pt x="14623" y="22930"/>
                    <a:pt x="16746" y="22590"/>
                    <a:pt x="18798" y="22262"/>
                  </a:cubicBezTo>
                  <a:cubicBezTo>
                    <a:pt x="20710" y="21956"/>
                    <a:pt x="22515" y="21667"/>
                    <a:pt x="23279" y="20456"/>
                  </a:cubicBezTo>
                  <a:cubicBezTo>
                    <a:pt x="23993" y="19328"/>
                    <a:pt x="23681" y="18070"/>
                    <a:pt x="23351" y="16739"/>
                  </a:cubicBezTo>
                  <a:cubicBezTo>
                    <a:pt x="22951" y="15121"/>
                    <a:pt x="22537" y="13450"/>
                    <a:pt x="23907" y="11808"/>
                  </a:cubicBezTo>
                  <a:cubicBezTo>
                    <a:pt x="25619" y="9751"/>
                    <a:pt x="28034" y="9203"/>
                    <a:pt x="30591" y="8621"/>
                  </a:cubicBezTo>
                  <a:cubicBezTo>
                    <a:pt x="32126" y="8273"/>
                    <a:pt x="33713" y="7912"/>
                    <a:pt x="35112" y="7192"/>
                  </a:cubicBezTo>
                  <a:cubicBezTo>
                    <a:pt x="36474" y="6492"/>
                    <a:pt x="39455" y="3741"/>
                    <a:pt x="39261" y="1832"/>
                  </a:cubicBezTo>
                  <a:cubicBezTo>
                    <a:pt x="39184" y="1065"/>
                    <a:pt x="38624" y="531"/>
                    <a:pt x="37597" y="244"/>
                  </a:cubicBezTo>
                  <a:cubicBezTo>
                    <a:pt x="37017" y="81"/>
                    <a:pt x="36564" y="0"/>
                    <a:pt x="36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2"/>
            <p:cNvSpPr/>
            <p:nvPr/>
          </p:nvSpPr>
          <p:spPr>
            <a:xfrm>
              <a:off x="3755434" y="2044505"/>
              <a:ext cx="476127" cy="739029"/>
            </a:xfrm>
            <a:custGeom>
              <a:rect b="b" l="l" r="r" t="t"/>
              <a:pathLst>
                <a:path extrusionOk="0" h="38784" w="24987">
                  <a:moveTo>
                    <a:pt x="22347" y="0"/>
                  </a:moveTo>
                  <a:cubicBezTo>
                    <a:pt x="22292" y="0"/>
                    <a:pt x="22239" y="33"/>
                    <a:pt x="22217" y="88"/>
                  </a:cubicBezTo>
                  <a:cubicBezTo>
                    <a:pt x="21838" y="1113"/>
                    <a:pt x="21734" y="2007"/>
                    <a:pt x="21908" y="2745"/>
                  </a:cubicBezTo>
                  <a:cubicBezTo>
                    <a:pt x="22037" y="3298"/>
                    <a:pt x="22322" y="3974"/>
                    <a:pt x="22624" y="4689"/>
                  </a:cubicBezTo>
                  <a:cubicBezTo>
                    <a:pt x="23525" y="6829"/>
                    <a:pt x="24647" y="9489"/>
                    <a:pt x="22717" y="11143"/>
                  </a:cubicBezTo>
                  <a:cubicBezTo>
                    <a:pt x="21595" y="12105"/>
                    <a:pt x="20143" y="12629"/>
                    <a:pt x="18740" y="13136"/>
                  </a:cubicBezTo>
                  <a:cubicBezTo>
                    <a:pt x="16872" y="13812"/>
                    <a:pt x="15105" y="14449"/>
                    <a:pt x="14647" y="16053"/>
                  </a:cubicBezTo>
                  <a:cubicBezTo>
                    <a:pt x="14369" y="17028"/>
                    <a:pt x="14388" y="18575"/>
                    <a:pt x="14410" y="20366"/>
                  </a:cubicBezTo>
                  <a:cubicBezTo>
                    <a:pt x="14449" y="23472"/>
                    <a:pt x="14496" y="27340"/>
                    <a:pt x="12886" y="29513"/>
                  </a:cubicBezTo>
                  <a:cubicBezTo>
                    <a:pt x="11443" y="31460"/>
                    <a:pt x="9206" y="32204"/>
                    <a:pt x="7042" y="32925"/>
                  </a:cubicBezTo>
                  <a:cubicBezTo>
                    <a:pt x="5410" y="33467"/>
                    <a:pt x="3869" y="33979"/>
                    <a:pt x="2714" y="34969"/>
                  </a:cubicBezTo>
                  <a:cubicBezTo>
                    <a:pt x="0" y="37296"/>
                    <a:pt x="360" y="38630"/>
                    <a:pt x="378" y="38684"/>
                  </a:cubicBezTo>
                  <a:cubicBezTo>
                    <a:pt x="395" y="38744"/>
                    <a:pt x="449" y="38783"/>
                    <a:pt x="512" y="38783"/>
                  </a:cubicBezTo>
                  <a:cubicBezTo>
                    <a:pt x="524" y="38783"/>
                    <a:pt x="537" y="38782"/>
                    <a:pt x="550" y="38778"/>
                  </a:cubicBezTo>
                  <a:cubicBezTo>
                    <a:pt x="624" y="38756"/>
                    <a:pt x="667" y="38678"/>
                    <a:pt x="646" y="38604"/>
                  </a:cubicBezTo>
                  <a:cubicBezTo>
                    <a:pt x="643" y="38592"/>
                    <a:pt x="347" y="37367"/>
                    <a:pt x="2897" y="35182"/>
                  </a:cubicBezTo>
                  <a:cubicBezTo>
                    <a:pt x="4009" y="34229"/>
                    <a:pt x="5525" y="33724"/>
                    <a:pt x="7129" y="33190"/>
                  </a:cubicBezTo>
                  <a:cubicBezTo>
                    <a:pt x="9336" y="32457"/>
                    <a:pt x="11615" y="31698"/>
                    <a:pt x="13110" y="29681"/>
                  </a:cubicBezTo>
                  <a:cubicBezTo>
                    <a:pt x="14777" y="27431"/>
                    <a:pt x="14729" y="23510"/>
                    <a:pt x="14690" y="20362"/>
                  </a:cubicBezTo>
                  <a:cubicBezTo>
                    <a:pt x="14668" y="18592"/>
                    <a:pt x="14649" y="17065"/>
                    <a:pt x="14917" y="16131"/>
                  </a:cubicBezTo>
                  <a:cubicBezTo>
                    <a:pt x="15336" y="14665"/>
                    <a:pt x="16958" y="14079"/>
                    <a:pt x="18835" y="13400"/>
                  </a:cubicBezTo>
                  <a:cubicBezTo>
                    <a:pt x="20262" y="12884"/>
                    <a:pt x="21740" y="12352"/>
                    <a:pt x="22901" y="11357"/>
                  </a:cubicBezTo>
                  <a:cubicBezTo>
                    <a:pt x="24986" y="9569"/>
                    <a:pt x="23820" y="6802"/>
                    <a:pt x="22883" y="4581"/>
                  </a:cubicBezTo>
                  <a:cubicBezTo>
                    <a:pt x="22586" y="3877"/>
                    <a:pt x="22306" y="3210"/>
                    <a:pt x="22180" y="2681"/>
                  </a:cubicBezTo>
                  <a:cubicBezTo>
                    <a:pt x="22020" y="1998"/>
                    <a:pt x="22121" y="1158"/>
                    <a:pt x="22481" y="185"/>
                  </a:cubicBezTo>
                  <a:cubicBezTo>
                    <a:pt x="22506" y="114"/>
                    <a:pt x="22468" y="35"/>
                    <a:pt x="22396" y="9"/>
                  </a:cubicBezTo>
                  <a:cubicBezTo>
                    <a:pt x="22380" y="3"/>
                    <a:pt x="22364" y="0"/>
                    <a:pt x="22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2"/>
            <p:cNvSpPr/>
            <p:nvPr/>
          </p:nvSpPr>
          <p:spPr>
            <a:xfrm>
              <a:off x="4191431" y="1996448"/>
              <a:ext cx="18617" cy="24695"/>
            </a:xfrm>
            <a:custGeom>
              <a:rect b="b" l="l" r="r" t="t"/>
              <a:pathLst>
                <a:path extrusionOk="0" h="1296" w="977">
                  <a:moveTo>
                    <a:pt x="818" y="1"/>
                  </a:moveTo>
                  <a:cubicBezTo>
                    <a:pt x="775" y="1"/>
                    <a:pt x="734" y="20"/>
                    <a:pt x="707" y="56"/>
                  </a:cubicBezTo>
                  <a:cubicBezTo>
                    <a:pt x="694" y="73"/>
                    <a:pt x="402" y="471"/>
                    <a:pt x="53" y="1086"/>
                  </a:cubicBezTo>
                  <a:cubicBezTo>
                    <a:pt x="1" y="1179"/>
                    <a:pt x="68" y="1296"/>
                    <a:pt x="176" y="1296"/>
                  </a:cubicBezTo>
                  <a:cubicBezTo>
                    <a:pt x="227" y="1296"/>
                    <a:pt x="274" y="1268"/>
                    <a:pt x="298" y="1224"/>
                  </a:cubicBezTo>
                  <a:cubicBezTo>
                    <a:pt x="491" y="878"/>
                    <a:pt x="702" y="544"/>
                    <a:pt x="933" y="224"/>
                  </a:cubicBezTo>
                  <a:cubicBezTo>
                    <a:pt x="977" y="161"/>
                    <a:pt x="963" y="73"/>
                    <a:pt x="902" y="28"/>
                  </a:cubicBezTo>
                  <a:cubicBezTo>
                    <a:pt x="877" y="10"/>
                    <a:pt x="84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2"/>
            <p:cNvSpPr/>
            <p:nvPr/>
          </p:nvSpPr>
          <p:spPr>
            <a:xfrm>
              <a:off x="4388670" y="2630732"/>
              <a:ext cx="395296" cy="343219"/>
            </a:xfrm>
            <a:custGeom>
              <a:rect b="b" l="l" r="r" t="t"/>
              <a:pathLst>
                <a:path extrusionOk="0" h="18012" w="20745">
                  <a:moveTo>
                    <a:pt x="5074" y="0"/>
                  </a:moveTo>
                  <a:cubicBezTo>
                    <a:pt x="3271" y="0"/>
                    <a:pt x="0" y="5987"/>
                    <a:pt x="609" y="6838"/>
                  </a:cubicBezTo>
                  <a:cubicBezTo>
                    <a:pt x="1258" y="7749"/>
                    <a:pt x="2817" y="10735"/>
                    <a:pt x="4895" y="11256"/>
                  </a:cubicBezTo>
                  <a:cubicBezTo>
                    <a:pt x="6975" y="11777"/>
                    <a:pt x="17496" y="18012"/>
                    <a:pt x="17496" y="18012"/>
                  </a:cubicBezTo>
                  <a:lnTo>
                    <a:pt x="20744" y="17102"/>
                  </a:lnTo>
                  <a:cubicBezTo>
                    <a:pt x="20744" y="17102"/>
                    <a:pt x="14378" y="12685"/>
                    <a:pt x="11910" y="10606"/>
                  </a:cubicBezTo>
                  <a:cubicBezTo>
                    <a:pt x="9443" y="8527"/>
                    <a:pt x="6065" y="5150"/>
                    <a:pt x="6065" y="5150"/>
                  </a:cubicBezTo>
                  <a:lnTo>
                    <a:pt x="5416" y="84"/>
                  </a:lnTo>
                  <a:cubicBezTo>
                    <a:pt x="5310" y="27"/>
                    <a:pt x="5195" y="0"/>
                    <a:pt x="5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2"/>
            <p:cNvSpPr/>
            <p:nvPr/>
          </p:nvSpPr>
          <p:spPr>
            <a:xfrm>
              <a:off x="4384249" y="2625301"/>
              <a:ext cx="406500" cy="353985"/>
            </a:xfrm>
            <a:custGeom>
              <a:rect b="b" l="l" r="r" t="t"/>
              <a:pathLst>
                <a:path extrusionOk="0" h="18577" w="21333">
                  <a:moveTo>
                    <a:pt x="5320" y="567"/>
                  </a:moveTo>
                  <a:cubicBezTo>
                    <a:pt x="5344" y="567"/>
                    <a:pt x="5367" y="570"/>
                    <a:pt x="5390" y="574"/>
                  </a:cubicBezTo>
                  <a:lnTo>
                    <a:pt x="6018" y="5471"/>
                  </a:lnTo>
                  <a:cubicBezTo>
                    <a:pt x="6026" y="5532"/>
                    <a:pt x="6053" y="5591"/>
                    <a:pt x="6098" y="5634"/>
                  </a:cubicBezTo>
                  <a:cubicBezTo>
                    <a:pt x="6132" y="5668"/>
                    <a:pt x="9513" y="9044"/>
                    <a:pt x="11961" y="11107"/>
                  </a:cubicBezTo>
                  <a:cubicBezTo>
                    <a:pt x="14012" y="12833"/>
                    <a:pt x="18786" y="16198"/>
                    <a:pt x="20327" y="17276"/>
                  </a:cubicBezTo>
                  <a:lnTo>
                    <a:pt x="17768" y="17993"/>
                  </a:lnTo>
                  <a:cubicBezTo>
                    <a:pt x="16608" y="17308"/>
                    <a:pt x="7203" y="11770"/>
                    <a:pt x="5196" y="11268"/>
                  </a:cubicBezTo>
                  <a:cubicBezTo>
                    <a:pt x="3571" y="10861"/>
                    <a:pt x="2207" y="8726"/>
                    <a:pt x="1475" y="7577"/>
                  </a:cubicBezTo>
                  <a:cubicBezTo>
                    <a:pt x="1315" y="7328"/>
                    <a:pt x="1179" y="7115"/>
                    <a:pt x="1070" y="6962"/>
                  </a:cubicBezTo>
                  <a:cubicBezTo>
                    <a:pt x="806" y="6558"/>
                    <a:pt x="2134" y="3419"/>
                    <a:pt x="3858" y="1542"/>
                  </a:cubicBezTo>
                  <a:cubicBezTo>
                    <a:pt x="4440" y="908"/>
                    <a:pt x="4952" y="568"/>
                    <a:pt x="5305" y="568"/>
                  </a:cubicBezTo>
                  <a:cubicBezTo>
                    <a:pt x="5310" y="567"/>
                    <a:pt x="5315" y="567"/>
                    <a:pt x="5320" y="567"/>
                  </a:cubicBezTo>
                  <a:close/>
                  <a:moveTo>
                    <a:pt x="5302" y="1"/>
                  </a:moveTo>
                  <a:cubicBezTo>
                    <a:pt x="4746" y="1"/>
                    <a:pt x="4084" y="433"/>
                    <a:pt x="3326" y="1293"/>
                  </a:cubicBezTo>
                  <a:cubicBezTo>
                    <a:pt x="1870" y="2945"/>
                    <a:pt x="1" y="6431"/>
                    <a:pt x="612" y="7288"/>
                  </a:cubicBezTo>
                  <a:cubicBezTo>
                    <a:pt x="718" y="7436"/>
                    <a:pt x="848" y="7640"/>
                    <a:pt x="1001" y="7880"/>
                  </a:cubicBezTo>
                  <a:cubicBezTo>
                    <a:pt x="1831" y="9178"/>
                    <a:pt x="3218" y="11353"/>
                    <a:pt x="5060" y="11814"/>
                  </a:cubicBezTo>
                  <a:cubicBezTo>
                    <a:pt x="7076" y="12317"/>
                    <a:pt x="17480" y="18476"/>
                    <a:pt x="17585" y="18537"/>
                  </a:cubicBezTo>
                  <a:cubicBezTo>
                    <a:pt x="17629" y="18564"/>
                    <a:pt x="17679" y="18577"/>
                    <a:pt x="17728" y="18577"/>
                  </a:cubicBezTo>
                  <a:cubicBezTo>
                    <a:pt x="17754" y="18577"/>
                    <a:pt x="17781" y="18574"/>
                    <a:pt x="17805" y="18567"/>
                  </a:cubicBezTo>
                  <a:lnTo>
                    <a:pt x="21052" y="17656"/>
                  </a:lnTo>
                  <a:cubicBezTo>
                    <a:pt x="21281" y="17592"/>
                    <a:pt x="21332" y="17292"/>
                    <a:pt x="21137" y="17156"/>
                  </a:cubicBezTo>
                  <a:cubicBezTo>
                    <a:pt x="21074" y="17112"/>
                    <a:pt x="14754" y="12722"/>
                    <a:pt x="12325" y="10676"/>
                  </a:cubicBezTo>
                  <a:cubicBezTo>
                    <a:pt x="10084" y="8790"/>
                    <a:pt x="7054" y="5792"/>
                    <a:pt x="6564" y="5305"/>
                  </a:cubicBezTo>
                  <a:lnTo>
                    <a:pt x="5926" y="333"/>
                  </a:lnTo>
                  <a:cubicBezTo>
                    <a:pt x="5915" y="244"/>
                    <a:pt x="5861" y="164"/>
                    <a:pt x="5781" y="121"/>
                  </a:cubicBezTo>
                  <a:cubicBezTo>
                    <a:pt x="5631" y="41"/>
                    <a:pt x="5471" y="1"/>
                    <a:pt x="530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2"/>
            <p:cNvSpPr/>
            <p:nvPr/>
          </p:nvSpPr>
          <p:spPr>
            <a:xfrm>
              <a:off x="4508811" y="4188573"/>
              <a:ext cx="245352" cy="128126"/>
            </a:xfrm>
            <a:custGeom>
              <a:rect b="b" l="l" r="r" t="t"/>
              <a:pathLst>
                <a:path extrusionOk="0" h="6724" w="12876">
                  <a:moveTo>
                    <a:pt x="1681" y="0"/>
                  </a:moveTo>
                  <a:cubicBezTo>
                    <a:pt x="1681" y="0"/>
                    <a:pt x="0" y="3882"/>
                    <a:pt x="1061" y="4534"/>
                  </a:cubicBezTo>
                  <a:cubicBezTo>
                    <a:pt x="1589" y="4860"/>
                    <a:pt x="2199" y="4921"/>
                    <a:pt x="2749" y="4921"/>
                  </a:cubicBezTo>
                  <a:cubicBezTo>
                    <a:pt x="3080" y="4921"/>
                    <a:pt x="3389" y="4899"/>
                    <a:pt x="3645" y="4899"/>
                  </a:cubicBezTo>
                  <a:cubicBezTo>
                    <a:pt x="3815" y="4899"/>
                    <a:pt x="3961" y="4909"/>
                    <a:pt x="4075" y="4941"/>
                  </a:cubicBezTo>
                  <a:cubicBezTo>
                    <a:pt x="4646" y="5105"/>
                    <a:pt x="5543" y="6163"/>
                    <a:pt x="8639" y="6572"/>
                  </a:cubicBezTo>
                  <a:cubicBezTo>
                    <a:pt x="9448" y="6678"/>
                    <a:pt x="10090" y="6723"/>
                    <a:pt x="10602" y="6723"/>
                  </a:cubicBezTo>
                  <a:cubicBezTo>
                    <a:pt x="12048" y="6723"/>
                    <a:pt x="12450" y="6362"/>
                    <a:pt x="12631" y="6002"/>
                  </a:cubicBezTo>
                  <a:cubicBezTo>
                    <a:pt x="12876" y="5512"/>
                    <a:pt x="11328" y="5105"/>
                    <a:pt x="10024" y="4208"/>
                  </a:cubicBezTo>
                  <a:cubicBezTo>
                    <a:pt x="8721" y="3312"/>
                    <a:pt x="5543" y="623"/>
                    <a:pt x="5543" y="623"/>
                  </a:cubicBezTo>
                  <a:cubicBezTo>
                    <a:pt x="4966" y="952"/>
                    <a:pt x="4433" y="1076"/>
                    <a:pt x="3960" y="1076"/>
                  </a:cubicBezTo>
                  <a:cubicBezTo>
                    <a:pt x="2562" y="1076"/>
                    <a:pt x="1681" y="0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2"/>
            <p:cNvSpPr/>
            <p:nvPr/>
          </p:nvSpPr>
          <p:spPr>
            <a:xfrm>
              <a:off x="4503228" y="4183200"/>
              <a:ext cx="256366" cy="138854"/>
            </a:xfrm>
            <a:custGeom>
              <a:rect b="b" l="l" r="r" t="t"/>
              <a:pathLst>
                <a:path extrusionOk="0" h="7287" w="13454">
                  <a:moveTo>
                    <a:pt x="2076" y="772"/>
                  </a:moveTo>
                  <a:cubicBezTo>
                    <a:pt x="2481" y="1121"/>
                    <a:pt x="3252" y="1636"/>
                    <a:pt x="4264" y="1636"/>
                  </a:cubicBezTo>
                  <a:cubicBezTo>
                    <a:pt x="4729" y="1636"/>
                    <a:pt x="5245" y="1527"/>
                    <a:pt x="5801" y="1243"/>
                  </a:cubicBezTo>
                  <a:cubicBezTo>
                    <a:pt x="6448" y="1787"/>
                    <a:pt x="9002" y="3928"/>
                    <a:pt x="10158" y="4722"/>
                  </a:cubicBezTo>
                  <a:cubicBezTo>
                    <a:pt x="10672" y="5074"/>
                    <a:pt x="11206" y="5346"/>
                    <a:pt x="11677" y="5585"/>
                  </a:cubicBezTo>
                  <a:cubicBezTo>
                    <a:pt x="12075" y="5786"/>
                    <a:pt x="12617" y="6063"/>
                    <a:pt x="12673" y="6157"/>
                  </a:cubicBezTo>
                  <a:cubicBezTo>
                    <a:pt x="12586" y="6331"/>
                    <a:pt x="12390" y="6724"/>
                    <a:pt x="10903" y="6724"/>
                  </a:cubicBezTo>
                  <a:cubicBezTo>
                    <a:pt x="10413" y="6724"/>
                    <a:pt x="9782" y="6681"/>
                    <a:pt x="8968" y="6574"/>
                  </a:cubicBezTo>
                  <a:cubicBezTo>
                    <a:pt x="6737" y="6281"/>
                    <a:pt x="5687" y="5645"/>
                    <a:pt x="5060" y="5266"/>
                  </a:cubicBezTo>
                  <a:cubicBezTo>
                    <a:pt x="4821" y="5121"/>
                    <a:pt x="4631" y="5006"/>
                    <a:pt x="4446" y="4953"/>
                  </a:cubicBezTo>
                  <a:cubicBezTo>
                    <a:pt x="4301" y="4913"/>
                    <a:pt x="4129" y="4899"/>
                    <a:pt x="3937" y="4899"/>
                  </a:cubicBezTo>
                  <a:cubicBezTo>
                    <a:pt x="3813" y="4899"/>
                    <a:pt x="3679" y="4905"/>
                    <a:pt x="3537" y="4910"/>
                  </a:cubicBezTo>
                  <a:cubicBezTo>
                    <a:pt x="3379" y="4916"/>
                    <a:pt x="3212" y="4922"/>
                    <a:pt x="3040" y="4922"/>
                  </a:cubicBezTo>
                  <a:cubicBezTo>
                    <a:pt x="2526" y="4922"/>
                    <a:pt x="1969" y="4865"/>
                    <a:pt x="1501" y="4577"/>
                  </a:cubicBezTo>
                  <a:cubicBezTo>
                    <a:pt x="967" y="4249"/>
                    <a:pt x="1492" y="2241"/>
                    <a:pt x="2076" y="772"/>
                  </a:cubicBezTo>
                  <a:close/>
                  <a:moveTo>
                    <a:pt x="1977" y="0"/>
                  </a:moveTo>
                  <a:cubicBezTo>
                    <a:pt x="1963" y="0"/>
                    <a:pt x="1949" y="1"/>
                    <a:pt x="1936" y="3"/>
                  </a:cubicBezTo>
                  <a:cubicBezTo>
                    <a:pt x="1838" y="17"/>
                    <a:pt x="1756" y="81"/>
                    <a:pt x="1717" y="170"/>
                  </a:cubicBezTo>
                  <a:cubicBezTo>
                    <a:pt x="1419" y="855"/>
                    <a:pt x="0" y="4313"/>
                    <a:pt x="1206" y="5056"/>
                  </a:cubicBezTo>
                  <a:cubicBezTo>
                    <a:pt x="1796" y="5419"/>
                    <a:pt x="2469" y="5484"/>
                    <a:pt x="3052" y="5484"/>
                  </a:cubicBezTo>
                  <a:cubicBezTo>
                    <a:pt x="3231" y="5484"/>
                    <a:pt x="3401" y="5478"/>
                    <a:pt x="3557" y="5473"/>
                  </a:cubicBezTo>
                  <a:cubicBezTo>
                    <a:pt x="3690" y="5467"/>
                    <a:pt x="3820" y="5463"/>
                    <a:pt x="3937" y="5463"/>
                  </a:cubicBezTo>
                  <a:cubicBezTo>
                    <a:pt x="4082" y="5463"/>
                    <a:pt x="4207" y="5470"/>
                    <a:pt x="4291" y="5495"/>
                  </a:cubicBezTo>
                  <a:cubicBezTo>
                    <a:pt x="4405" y="5527"/>
                    <a:pt x="4565" y="5623"/>
                    <a:pt x="4769" y="5747"/>
                  </a:cubicBezTo>
                  <a:cubicBezTo>
                    <a:pt x="5435" y="6149"/>
                    <a:pt x="6547" y="6822"/>
                    <a:pt x="8895" y="7132"/>
                  </a:cubicBezTo>
                  <a:cubicBezTo>
                    <a:pt x="9712" y="7240"/>
                    <a:pt x="10370" y="7287"/>
                    <a:pt x="10902" y="7287"/>
                  </a:cubicBezTo>
                  <a:cubicBezTo>
                    <a:pt x="12472" y="7287"/>
                    <a:pt x="12941" y="6877"/>
                    <a:pt x="13177" y="6409"/>
                  </a:cubicBezTo>
                  <a:cubicBezTo>
                    <a:pt x="13453" y="5856"/>
                    <a:pt x="12782" y="5516"/>
                    <a:pt x="11932" y="5085"/>
                  </a:cubicBezTo>
                  <a:cubicBezTo>
                    <a:pt x="11477" y="4853"/>
                    <a:pt x="10959" y="4590"/>
                    <a:pt x="10476" y="4259"/>
                  </a:cubicBezTo>
                  <a:cubicBezTo>
                    <a:pt x="9200" y="3381"/>
                    <a:pt x="6049" y="717"/>
                    <a:pt x="6018" y="690"/>
                  </a:cubicBezTo>
                  <a:cubicBezTo>
                    <a:pt x="5966" y="647"/>
                    <a:pt x="5901" y="624"/>
                    <a:pt x="5836" y="624"/>
                  </a:cubicBezTo>
                  <a:cubicBezTo>
                    <a:pt x="5788" y="624"/>
                    <a:pt x="5740" y="636"/>
                    <a:pt x="5697" y="661"/>
                  </a:cubicBezTo>
                  <a:cubicBezTo>
                    <a:pt x="5168" y="964"/>
                    <a:pt x="4681" y="1077"/>
                    <a:pt x="4250" y="1077"/>
                  </a:cubicBezTo>
                  <a:cubicBezTo>
                    <a:pt x="3017" y="1077"/>
                    <a:pt x="2236" y="154"/>
                    <a:pt x="2192" y="103"/>
                  </a:cubicBezTo>
                  <a:cubicBezTo>
                    <a:pt x="2139" y="38"/>
                    <a:pt x="2059" y="0"/>
                    <a:pt x="1977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2"/>
            <p:cNvSpPr/>
            <p:nvPr/>
          </p:nvSpPr>
          <p:spPr>
            <a:xfrm>
              <a:off x="4521483" y="4255837"/>
              <a:ext cx="228431" cy="60843"/>
            </a:xfrm>
            <a:custGeom>
              <a:rect b="b" l="l" r="r" t="t"/>
              <a:pathLst>
                <a:path extrusionOk="0" h="3193" w="11988">
                  <a:moveTo>
                    <a:pt x="1" y="1"/>
                  </a:moveTo>
                  <a:lnTo>
                    <a:pt x="1" y="1"/>
                  </a:lnTo>
                  <a:cubicBezTo>
                    <a:pt x="11" y="457"/>
                    <a:pt x="117" y="834"/>
                    <a:pt x="396" y="1003"/>
                  </a:cubicBezTo>
                  <a:cubicBezTo>
                    <a:pt x="926" y="1329"/>
                    <a:pt x="1538" y="1390"/>
                    <a:pt x="2089" y="1390"/>
                  </a:cubicBezTo>
                  <a:cubicBezTo>
                    <a:pt x="2417" y="1390"/>
                    <a:pt x="2723" y="1369"/>
                    <a:pt x="2977" y="1369"/>
                  </a:cubicBezTo>
                  <a:cubicBezTo>
                    <a:pt x="3148" y="1369"/>
                    <a:pt x="3296" y="1378"/>
                    <a:pt x="3410" y="1411"/>
                  </a:cubicBezTo>
                  <a:cubicBezTo>
                    <a:pt x="3981" y="1573"/>
                    <a:pt x="4878" y="2633"/>
                    <a:pt x="7974" y="3040"/>
                  </a:cubicBezTo>
                  <a:cubicBezTo>
                    <a:pt x="8784" y="3147"/>
                    <a:pt x="9427" y="3192"/>
                    <a:pt x="9940" y="3192"/>
                  </a:cubicBezTo>
                  <a:cubicBezTo>
                    <a:pt x="11384" y="3192"/>
                    <a:pt x="11786" y="2832"/>
                    <a:pt x="11967" y="2472"/>
                  </a:cubicBezTo>
                  <a:cubicBezTo>
                    <a:pt x="11977" y="2447"/>
                    <a:pt x="11985" y="2422"/>
                    <a:pt x="11988" y="2396"/>
                  </a:cubicBezTo>
                  <a:lnTo>
                    <a:pt x="11988" y="2396"/>
                  </a:lnTo>
                  <a:cubicBezTo>
                    <a:pt x="11557" y="2454"/>
                    <a:pt x="11130" y="2480"/>
                    <a:pt x="10710" y="2480"/>
                  </a:cubicBezTo>
                  <a:cubicBezTo>
                    <a:pt x="9291" y="2480"/>
                    <a:pt x="7936" y="2190"/>
                    <a:pt x="6676" y="1893"/>
                  </a:cubicBezTo>
                  <a:cubicBezTo>
                    <a:pt x="4670" y="1421"/>
                    <a:pt x="4081" y="360"/>
                    <a:pt x="2195" y="360"/>
                  </a:cubicBezTo>
                  <a:cubicBezTo>
                    <a:pt x="1242" y="360"/>
                    <a:pt x="501" y="17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2"/>
            <p:cNvSpPr/>
            <p:nvPr/>
          </p:nvSpPr>
          <p:spPr>
            <a:xfrm>
              <a:off x="4516052" y="4250483"/>
              <a:ext cx="239426" cy="71571"/>
            </a:xfrm>
            <a:custGeom>
              <a:rect b="b" l="l" r="r" t="t"/>
              <a:pathLst>
                <a:path extrusionOk="0" h="3756" w="12565">
                  <a:moveTo>
                    <a:pt x="612" y="679"/>
                  </a:moveTo>
                  <a:cubicBezTo>
                    <a:pt x="1196" y="841"/>
                    <a:pt x="1821" y="922"/>
                    <a:pt x="2480" y="922"/>
                  </a:cubicBezTo>
                  <a:cubicBezTo>
                    <a:pt x="3481" y="922"/>
                    <a:pt x="4092" y="1242"/>
                    <a:pt x="4801" y="1612"/>
                  </a:cubicBezTo>
                  <a:cubicBezTo>
                    <a:pt x="5359" y="1904"/>
                    <a:pt x="5994" y="2235"/>
                    <a:pt x="6895" y="2446"/>
                  </a:cubicBezTo>
                  <a:cubicBezTo>
                    <a:pt x="8194" y="2753"/>
                    <a:pt x="9561" y="3041"/>
                    <a:pt x="10990" y="3041"/>
                  </a:cubicBezTo>
                  <a:cubicBezTo>
                    <a:pt x="11164" y="3041"/>
                    <a:pt x="11338" y="3037"/>
                    <a:pt x="11514" y="3028"/>
                  </a:cubicBezTo>
                  <a:lnTo>
                    <a:pt x="11514" y="3028"/>
                  </a:lnTo>
                  <a:cubicBezTo>
                    <a:pt x="11258" y="3122"/>
                    <a:pt x="10860" y="3193"/>
                    <a:pt x="10231" y="3193"/>
                  </a:cubicBezTo>
                  <a:cubicBezTo>
                    <a:pt x="9740" y="3193"/>
                    <a:pt x="9109" y="3150"/>
                    <a:pt x="8295" y="3043"/>
                  </a:cubicBezTo>
                  <a:cubicBezTo>
                    <a:pt x="6064" y="2750"/>
                    <a:pt x="5014" y="2114"/>
                    <a:pt x="4387" y="1735"/>
                  </a:cubicBezTo>
                  <a:cubicBezTo>
                    <a:pt x="4148" y="1590"/>
                    <a:pt x="3958" y="1475"/>
                    <a:pt x="3773" y="1422"/>
                  </a:cubicBezTo>
                  <a:cubicBezTo>
                    <a:pt x="3628" y="1382"/>
                    <a:pt x="3456" y="1368"/>
                    <a:pt x="3264" y="1368"/>
                  </a:cubicBezTo>
                  <a:cubicBezTo>
                    <a:pt x="3140" y="1368"/>
                    <a:pt x="3006" y="1374"/>
                    <a:pt x="2864" y="1379"/>
                  </a:cubicBezTo>
                  <a:cubicBezTo>
                    <a:pt x="2706" y="1385"/>
                    <a:pt x="2538" y="1391"/>
                    <a:pt x="2366" y="1391"/>
                  </a:cubicBezTo>
                  <a:cubicBezTo>
                    <a:pt x="1852" y="1391"/>
                    <a:pt x="1296" y="1334"/>
                    <a:pt x="828" y="1046"/>
                  </a:cubicBezTo>
                  <a:cubicBezTo>
                    <a:pt x="716" y="976"/>
                    <a:pt x="650" y="838"/>
                    <a:pt x="612" y="679"/>
                  </a:cubicBezTo>
                  <a:close/>
                  <a:moveTo>
                    <a:pt x="286" y="0"/>
                  </a:moveTo>
                  <a:cubicBezTo>
                    <a:pt x="134" y="0"/>
                    <a:pt x="0" y="124"/>
                    <a:pt x="4" y="288"/>
                  </a:cubicBezTo>
                  <a:cubicBezTo>
                    <a:pt x="19" y="900"/>
                    <a:pt x="197" y="1316"/>
                    <a:pt x="533" y="1525"/>
                  </a:cubicBezTo>
                  <a:cubicBezTo>
                    <a:pt x="1123" y="1888"/>
                    <a:pt x="1796" y="1953"/>
                    <a:pt x="2379" y="1953"/>
                  </a:cubicBezTo>
                  <a:cubicBezTo>
                    <a:pt x="2558" y="1953"/>
                    <a:pt x="2728" y="1947"/>
                    <a:pt x="2884" y="1942"/>
                  </a:cubicBezTo>
                  <a:cubicBezTo>
                    <a:pt x="3017" y="1936"/>
                    <a:pt x="3147" y="1932"/>
                    <a:pt x="3264" y="1932"/>
                  </a:cubicBezTo>
                  <a:cubicBezTo>
                    <a:pt x="3409" y="1932"/>
                    <a:pt x="3534" y="1939"/>
                    <a:pt x="3618" y="1964"/>
                  </a:cubicBezTo>
                  <a:cubicBezTo>
                    <a:pt x="3732" y="1996"/>
                    <a:pt x="3892" y="2092"/>
                    <a:pt x="4096" y="2216"/>
                  </a:cubicBezTo>
                  <a:cubicBezTo>
                    <a:pt x="4762" y="2618"/>
                    <a:pt x="5874" y="3291"/>
                    <a:pt x="8222" y="3601"/>
                  </a:cubicBezTo>
                  <a:cubicBezTo>
                    <a:pt x="9039" y="3709"/>
                    <a:pt x="9697" y="3756"/>
                    <a:pt x="10229" y="3756"/>
                  </a:cubicBezTo>
                  <a:cubicBezTo>
                    <a:pt x="11799" y="3756"/>
                    <a:pt x="12268" y="3346"/>
                    <a:pt x="12504" y="2879"/>
                  </a:cubicBezTo>
                  <a:cubicBezTo>
                    <a:pt x="12529" y="2827"/>
                    <a:pt x="12545" y="2772"/>
                    <a:pt x="12553" y="2715"/>
                  </a:cubicBezTo>
                  <a:cubicBezTo>
                    <a:pt x="12564" y="2627"/>
                    <a:pt x="12535" y="2540"/>
                    <a:pt x="12472" y="2478"/>
                  </a:cubicBezTo>
                  <a:cubicBezTo>
                    <a:pt x="12418" y="2425"/>
                    <a:pt x="12346" y="2396"/>
                    <a:pt x="12270" y="2396"/>
                  </a:cubicBezTo>
                  <a:cubicBezTo>
                    <a:pt x="12259" y="2396"/>
                    <a:pt x="12248" y="2397"/>
                    <a:pt x="12236" y="2398"/>
                  </a:cubicBezTo>
                  <a:cubicBezTo>
                    <a:pt x="11822" y="2454"/>
                    <a:pt x="11410" y="2479"/>
                    <a:pt x="11003" y="2479"/>
                  </a:cubicBezTo>
                  <a:cubicBezTo>
                    <a:pt x="9627" y="2479"/>
                    <a:pt x="8293" y="2199"/>
                    <a:pt x="7025" y="1899"/>
                  </a:cubicBezTo>
                  <a:cubicBezTo>
                    <a:pt x="6192" y="1704"/>
                    <a:pt x="5618" y="1403"/>
                    <a:pt x="5062" y="1115"/>
                  </a:cubicBezTo>
                  <a:cubicBezTo>
                    <a:pt x="4321" y="727"/>
                    <a:pt x="3620" y="361"/>
                    <a:pt x="2482" y="361"/>
                  </a:cubicBezTo>
                  <a:cubicBezTo>
                    <a:pt x="1540" y="361"/>
                    <a:pt x="819" y="174"/>
                    <a:pt x="380" y="16"/>
                  </a:cubicBezTo>
                  <a:cubicBezTo>
                    <a:pt x="349" y="5"/>
                    <a:pt x="317" y="0"/>
                    <a:pt x="28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2"/>
            <p:cNvSpPr/>
            <p:nvPr/>
          </p:nvSpPr>
          <p:spPr>
            <a:xfrm>
              <a:off x="3813647" y="2125393"/>
              <a:ext cx="875825" cy="2112780"/>
            </a:xfrm>
            <a:custGeom>
              <a:rect b="b" l="l" r="r" t="t"/>
              <a:pathLst>
                <a:path extrusionOk="0" h="110878" w="45963">
                  <a:moveTo>
                    <a:pt x="25697" y="619"/>
                  </a:moveTo>
                  <a:lnTo>
                    <a:pt x="25697" y="619"/>
                  </a:lnTo>
                  <a:cubicBezTo>
                    <a:pt x="26709" y="908"/>
                    <a:pt x="28945" y="2219"/>
                    <a:pt x="30460" y="3196"/>
                  </a:cubicBezTo>
                  <a:cubicBezTo>
                    <a:pt x="30248" y="3736"/>
                    <a:pt x="29737" y="5146"/>
                    <a:pt x="29737" y="6246"/>
                  </a:cubicBezTo>
                  <a:cubicBezTo>
                    <a:pt x="29737" y="7602"/>
                    <a:pt x="30285" y="9325"/>
                    <a:pt x="31823" y="10093"/>
                  </a:cubicBezTo>
                  <a:cubicBezTo>
                    <a:pt x="32084" y="10224"/>
                    <a:pt x="32390" y="10359"/>
                    <a:pt x="32718" y="10502"/>
                  </a:cubicBezTo>
                  <a:cubicBezTo>
                    <a:pt x="34110" y="11108"/>
                    <a:pt x="35839" y="11864"/>
                    <a:pt x="35968" y="13203"/>
                  </a:cubicBezTo>
                  <a:cubicBezTo>
                    <a:pt x="36026" y="13820"/>
                    <a:pt x="35937" y="14611"/>
                    <a:pt x="35842" y="15450"/>
                  </a:cubicBezTo>
                  <a:cubicBezTo>
                    <a:pt x="35658" y="17084"/>
                    <a:pt x="35451" y="18936"/>
                    <a:pt x="36167" y="20488"/>
                  </a:cubicBezTo>
                  <a:cubicBezTo>
                    <a:pt x="37209" y="22742"/>
                    <a:pt x="36815" y="25159"/>
                    <a:pt x="36008" y="26448"/>
                  </a:cubicBezTo>
                  <a:cubicBezTo>
                    <a:pt x="35864" y="26680"/>
                    <a:pt x="35651" y="27016"/>
                    <a:pt x="35394" y="27418"/>
                  </a:cubicBezTo>
                  <a:cubicBezTo>
                    <a:pt x="33584" y="30265"/>
                    <a:pt x="31642" y="33363"/>
                    <a:pt x="31497" y="34086"/>
                  </a:cubicBezTo>
                  <a:cubicBezTo>
                    <a:pt x="31303" y="35059"/>
                    <a:pt x="31958" y="37687"/>
                    <a:pt x="33092" y="40476"/>
                  </a:cubicBezTo>
                  <a:cubicBezTo>
                    <a:pt x="33383" y="41192"/>
                    <a:pt x="33923" y="42408"/>
                    <a:pt x="34605" y="43947"/>
                  </a:cubicBezTo>
                  <a:cubicBezTo>
                    <a:pt x="36649" y="48560"/>
                    <a:pt x="39738" y="55531"/>
                    <a:pt x="40977" y="59835"/>
                  </a:cubicBezTo>
                  <a:cubicBezTo>
                    <a:pt x="42093" y="63707"/>
                    <a:pt x="43435" y="70406"/>
                    <a:pt x="44322" y="74838"/>
                  </a:cubicBezTo>
                  <a:cubicBezTo>
                    <a:pt x="44756" y="77007"/>
                    <a:pt x="45070" y="78576"/>
                    <a:pt x="45189" y="78964"/>
                  </a:cubicBezTo>
                  <a:cubicBezTo>
                    <a:pt x="45386" y="79602"/>
                    <a:pt x="45054" y="81609"/>
                    <a:pt x="44669" y="83932"/>
                  </a:cubicBezTo>
                  <a:cubicBezTo>
                    <a:pt x="44403" y="85533"/>
                    <a:pt x="44101" y="87349"/>
                    <a:pt x="43864" y="89287"/>
                  </a:cubicBezTo>
                  <a:cubicBezTo>
                    <a:pt x="43257" y="94233"/>
                    <a:pt x="42207" y="104890"/>
                    <a:pt x="42197" y="105004"/>
                  </a:cubicBezTo>
                  <a:cubicBezTo>
                    <a:pt x="42076" y="106639"/>
                    <a:pt x="41784" y="108498"/>
                    <a:pt x="41501" y="108783"/>
                  </a:cubicBezTo>
                  <a:cubicBezTo>
                    <a:pt x="41278" y="109004"/>
                    <a:pt x="40505" y="109262"/>
                    <a:pt x="39761" y="109262"/>
                  </a:cubicBezTo>
                  <a:cubicBezTo>
                    <a:pt x="39623" y="109262"/>
                    <a:pt x="39486" y="109253"/>
                    <a:pt x="39354" y="109233"/>
                  </a:cubicBezTo>
                  <a:cubicBezTo>
                    <a:pt x="39038" y="109187"/>
                    <a:pt x="38621" y="109058"/>
                    <a:pt x="38434" y="108710"/>
                  </a:cubicBezTo>
                  <a:cubicBezTo>
                    <a:pt x="38157" y="108196"/>
                    <a:pt x="38132" y="103924"/>
                    <a:pt x="38112" y="100156"/>
                  </a:cubicBezTo>
                  <a:cubicBezTo>
                    <a:pt x="38088" y="96047"/>
                    <a:pt x="38062" y="91389"/>
                    <a:pt x="37754" y="89195"/>
                  </a:cubicBezTo>
                  <a:cubicBezTo>
                    <a:pt x="37152" y="84896"/>
                    <a:pt x="37743" y="79755"/>
                    <a:pt x="37748" y="79704"/>
                  </a:cubicBezTo>
                  <a:cubicBezTo>
                    <a:pt x="37756" y="79651"/>
                    <a:pt x="37747" y="79597"/>
                    <a:pt x="37722" y="79548"/>
                  </a:cubicBezTo>
                  <a:cubicBezTo>
                    <a:pt x="37706" y="79514"/>
                    <a:pt x="36027" y="76068"/>
                    <a:pt x="33590" y="72239"/>
                  </a:cubicBezTo>
                  <a:cubicBezTo>
                    <a:pt x="31175" y="68445"/>
                    <a:pt x="28029" y="60952"/>
                    <a:pt x="27999" y="60878"/>
                  </a:cubicBezTo>
                  <a:cubicBezTo>
                    <a:pt x="27953" y="60772"/>
                    <a:pt x="27850" y="60705"/>
                    <a:pt x="27739" y="60705"/>
                  </a:cubicBezTo>
                  <a:cubicBezTo>
                    <a:pt x="27720" y="60705"/>
                    <a:pt x="27699" y="60707"/>
                    <a:pt x="27679" y="60712"/>
                  </a:cubicBezTo>
                  <a:cubicBezTo>
                    <a:pt x="27546" y="60741"/>
                    <a:pt x="27453" y="60859"/>
                    <a:pt x="27458" y="60995"/>
                  </a:cubicBezTo>
                  <a:cubicBezTo>
                    <a:pt x="27463" y="61145"/>
                    <a:pt x="27892" y="75999"/>
                    <a:pt x="27549" y="78404"/>
                  </a:cubicBezTo>
                  <a:cubicBezTo>
                    <a:pt x="27205" y="80805"/>
                    <a:pt x="24579" y="86127"/>
                    <a:pt x="21829" y="89133"/>
                  </a:cubicBezTo>
                  <a:cubicBezTo>
                    <a:pt x="19152" y="92063"/>
                    <a:pt x="5143" y="108907"/>
                    <a:pt x="3998" y="110283"/>
                  </a:cubicBezTo>
                  <a:cubicBezTo>
                    <a:pt x="3861" y="110296"/>
                    <a:pt x="3604" y="110314"/>
                    <a:pt x="3282" y="110314"/>
                  </a:cubicBezTo>
                  <a:cubicBezTo>
                    <a:pt x="2798" y="110314"/>
                    <a:pt x="2169" y="110272"/>
                    <a:pt x="1586" y="110107"/>
                  </a:cubicBezTo>
                  <a:cubicBezTo>
                    <a:pt x="835" y="109891"/>
                    <a:pt x="632" y="109628"/>
                    <a:pt x="580" y="109534"/>
                  </a:cubicBezTo>
                  <a:cubicBezTo>
                    <a:pt x="1249" y="108243"/>
                    <a:pt x="8535" y="94192"/>
                    <a:pt x="10606" y="90874"/>
                  </a:cubicBezTo>
                  <a:cubicBezTo>
                    <a:pt x="12799" y="87365"/>
                    <a:pt x="17887" y="79207"/>
                    <a:pt x="17887" y="79207"/>
                  </a:cubicBezTo>
                  <a:cubicBezTo>
                    <a:pt x="17931" y="79137"/>
                    <a:pt x="17943" y="79050"/>
                    <a:pt x="17918" y="78973"/>
                  </a:cubicBezTo>
                  <a:cubicBezTo>
                    <a:pt x="17897" y="78909"/>
                    <a:pt x="15902" y="72521"/>
                    <a:pt x="15297" y="65873"/>
                  </a:cubicBezTo>
                  <a:cubicBezTo>
                    <a:pt x="14611" y="58327"/>
                    <a:pt x="14546" y="48404"/>
                    <a:pt x="16423" y="43186"/>
                  </a:cubicBezTo>
                  <a:cubicBezTo>
                    <a:pt x="17279" y="40801"/>
                    <a:pt x="18106" y="39163"/>
                    <a:pt x="18769" y="37845"/>
                  </a:cubicBezTo>
                  <a:cubicBezTo>
                    <a:pt x="19658" y="36086"/>
                    <a:pt x="20299" y="34814"/>
                    <a:pt x="20299" y="33089"/>
                  </a:cubicBezTo>
                  <a:cubicBezTo>
                    <a:pt x="20299" y="31656"/>
                    <a:pt x="18968" y="28694"/>
                    <a:pt x="17428" y="25264"/>
                  </a:cubicBezTo>
                  <a:cubicBezTo>
                    <a:pt x="15816" y="21676"/>
                    <a:pt x="13990" y="17610"/>
                    <a:pt x="13717" y="15163"/>
                  </a:cubicBezTo>
                  <a:cubicBezTo>
                    <a:pt x="13235" y="10819"/>
                    <a:pt x="17543" y="8931"/>
                    <a:pt x="19888" y="8540"/>
                  </a:cubicBezTo>
                  <a:cubicBezTo>
                    <a:pt x="20132" y="8499"/>
                    <a:pt x="20380" y="8461"/>
                    <a:pt x="20629" y="8423"/>
                  </a:cubicBezTo>
                  <a:cubicBezTo>
                    <a:pt x="22624" y="8116"/>
                    <a:pt x="24686" y="7798"/>
                    <a:pt x="25448" y="6190"/>
                  </a:cubicBezTo>
                  <a:cubicBezTo>
                    <a:pt x="26129" y="4754"/>
                    <a:pt x="25830" y="1697"/>
                    <a:pt x="25697" y="619"/>
                  </a:cubicBezTo>
                  <a:close/>
                  <a:moveTo>
                    <a:pt x="25368" y="1"/>
                  </a:moveTo>
                  <a:cubicBezTo>
                    <a:pt x="25197" y="1"/>
                    <a:pt x="25067" y="153"/>
                    <a:pt x="25092" y="323"/>
                  </a:cubicBezTo>
                  <a:cubicBezTo>
                    <a:pt x="25099" y="362"/>
                    <a:pt x="25685" y="4379"/>
                    <a:pt x="24942" y="5951"/>
                  </a:cubicBezTo>
                  <a:cubicBezTo>
                    <a:pt x="24307" y="7289"/>
                    <a:pt x="22395" y="7585"/>
                    <a:pt x="20546" y="7869"/>
                  </a:cubicBezTo>
                  <a:cubicBezTo>
                    <a:pt x="20294" y="7907"/>
                    <a:pt x="20044" y="7946"/>
                    <a:pt x="19798" y="7987"/>
                  </a:cubicBezTo>
                  <a:cubicBezTo>
                    <a:pt x="17270" y="8409"/>
                    <a:pt x="12632" y="10464"/>
                    <a:pt x="13160" y="15225"/>
                  </a:cubicBezTo>
                  <a:cubicBezTo>
                    <a:pt x="13442" y="17762"/>
                    <a:pt x="15288" y="21870"/>
                    <a:pt x="16916" y="25496"/>
                  </a:cubicBezTo>
                  <a:cubicBezTo>
                    <a:pt x="18367" y="28726"/>
                    <a:pt x="19738" y="31778"/>
                    <a:pt x="19738" y="33090"/>
                  </a:cubicBezTo>
                  <a:cubicBezTo>
                    <a:pt x="19738" y="34681"/>
                    <a:pt x="19154" y="35839"/>
                    <a:pt x="18269" y="37594"/>
                  </a:cubicBezTo>
                  <a:cubicBezTo>
                    <a:pt x="17598" y="38924"/>
                    <a:pt x="16763" y="40581"/>
                    <a:pt x="15895" y="42996"/>
                  </a:cubicBezTo>
                  <a:cubicBezTo>
                    <a:pt x="13496" y="49673"/>
                    <a:pt x="14403" y="62234"/>
                    <a:pt x="14738" y="65926"/>
                  </a:cubicBezTo>
                  <a:cubicBezTo>
                    <a:pt x="15303" y="72120"/>
                    <a:pt x="17062" y="78089"/>
                    <a:pt x="17345" y="79018"/>
                  </a:cubicBezTo>
                  <a:cubicBezTo>
                    <a:pt x="16735" y="79996"/>
                    <a:pt x="12176" y="87305"/>
                    <a:pt x="10131" y="90577"/>
                  </a:cubicBezTo>
                  <a:cubicBezTo>
                    <a:pt x="7956" y="94055"/>
                    <a:pt x="110" y="109217"/>
                    <a:pt x="31" y="109370"/>
                  </a:cubicBezTo>
                  <a:cubicBezTo>
                    <a:pt x="11" y="109410"/>
                    <a:pt x="1" y="109455"/>
                    <a:pt x="1" y="109499"/>
                  </a:cubicBezTo>
                  <a:cubicBezTo>
                    <a:pt x="1" y="109623"/>
                    <a:pt x="69" y="110257"/>
                    <a:pt x="1431" y="110646"/>
                  </a:cubicBezTo>
                  <a:cubicBezTo>
                    <a:pt x="2079" y="110832"/>
                    <a:pt x="2763" y="110877"/>
                    <a:pt x="3286" y="110877"/>
                  </a:cubicBezTo>
                  <a:cubicBezTo>
                    <a:pt x="3311" y="110877"/>
                    <a:pt x="3336" y="110877"/>
                    <a:pt x="3361" y="110877"/>
                  </a:cubicBezTo>
                  <a:cubicBezTo>
                    <a:pt x="3633" y="110877"/>
                    <a:pt x="3905" y="110863"/>
                    <a:pt x="4176" y="110833"/>
                  </a:cubicBezTo>
                  <a:cubicBezTo>
                    <a:pt x="4248" y="110824"/>
                    <a:pt x="4312" y="110788"/>
                    <a:pt x="4358" y="110734"/>
                  </a:cubicBezTo>
                  <a:cubicBezTo>
                    <a:pt x="4509" y="110552"/>
                    <a:pt x="19474" y="92544"/>
                    <a:pt x="22245" y="89513"/>
                  </a:cubicBezTo>
                  <a:cubicBezTo>
                    <a:pt x="25105" y="86385"/>
                    <a:pt x="27745" y="81016"/>
                    <a:pt x="28107" y="78486"/>
                  </a:cubicBezTo>
                  <a:cubicBezTo>
                    <a:pt x="28395" y="76466"/>
                    <a:pt x="28162" y="66301"/>
                    <a:pt x="28061" y="62446"/>
                  </a:cubicBezTo>
                  <a:lnTo>
                    <a:pt x="28061" y="62446"/>
                  </a:lnTo>
                  <a:cubicBezTo>
                    <a:pt x="29092" y="64804"/>
                    <a:pt x="31305" y="69694"/>
                    <a:pt x="33118" y="72544"/>
                  </a:cubicBezTo>
                  <a:cubicBezTo>
                    <a:pt x="35342" y="76039"/>
                    <a:pt x="36929" y="79211"/>
                    <a:pt x="37183" y="79724"/>
                  </a:cubicBezTo>
                  <a:cubicBezTo>
                    <a:pt x="37110" y="80411"/>
                    <a:pt x="36630" y="85207"/>
                    <a:pt x="37199" y="89276"/>
                  </a:cubicBezTo>
                  <a:cubicBezTo>
                    <a:pt x="37500" y="91433"/>
                    <a:pt x="37527" y="96071"/>
                    <a:pt x="37550" y="100162"/>
                  </a:cubicBezTo>
                  <a:cubicBezTo>
                    <a:pt x="37579" y="105234"/>
                    <a:pt x="37614" y="108373"/>
                    <a:pt x="37939" y="108978"/>
                  </a:cubicBezTo>
                  <a:cubicBezTo>
                    <a:pt x="38176" y="109418"/>
                    <a:pt x="38638" y="109700"/>
                    <a:pt x="39274" y="109793"/>
                  </a:cubicBezTo>
                  <a:cubicBezTo>
                    <a:pt x="39434" y="109816"/>
                    <a:pt x="39599" y="109827"/>
                    <a:pt x="39765" y="109827"/>
                  </a:cubicBezTo>
                  <a:cubicBezTo>
                    <a:pt x="40643" y="109827"/>
                    <a:pt x="41554" y="109527"/>
                    <a:pt x="41899" y="109182"/>
                  </a:cubicBezTo>
                  <a:cubicBezTo>
                    <a:pt x="42469" y="108610"/>
                    <a:pt x="42713" y="105638"/>
                    <a:pt x="42755" y="105055"/>
                  </a:cubicBezTo>
                  <a:cubicBezTo>
                    <a:pt x="42765" y="104947"/>
                    <a:pt x="43816" y="94297"/>
                    <a:pt x="44422" y="89357"/>
                  </a:cubicBezTo>
                  <a:cubicBezTo>
                    <a:pt x="44659" y="87431"/>
                    <a:pt x="44958" y="85622"/>
                    <a:pt x="45223" y="84027"/>
                  </a:cubicBezTo>
                  <a:cubicBezTo>
                    <a:pt x="45652" y="81436"/>
                    <a:pt x="45962" y="79564"/>
                    <a:pt x="45728" y="78803"/>
                  </a:cubicBezTo>
                  <a:cubicBezTo>
                    <a:pt x="45615" y="78439"/>
                    <a:pt x="45289" y="76803"/>
                    <a:pt x="44873" y="74729"/>
                  </a:cubicBezTo>
                  <a:cubicBezTo>
                    <a:pt x="43983" y="70288"/>
                    <a:pt x="42640" y="63576"/>
                    <a:pt x="41519" y="59682"/>
                  </a:cubicBezTo>
                  <a:cubicBezTo>
                    <a:pt x="40270" y="55342"/>
                    <a:pt x="37169" y="48350"/>
                    <a:pt x="35119" y="43722"/>
                  </a:cubicBezTo>
                  <a:cubicBezTo>
                    <a:pt x="34439" y="42187"/>
                    <a:pt x="33901" y="40975"/>
                    <a:pt x="33614" y="40267"/>
                  </a:cubicBezTo>
                  <a:cubicBezTo>
                    <a:pt x="32405" y="37290"/>
                    <a:pt x="31906" y="34919"/>
                    <a:pt x="32050" y="34199"/>
                  </a:cubicBezTo>
                  <a:cubicBezTo>
                    <a:pt x="32186" y="33517"/>
                    <a:pt x="34767" y="29457"/>
                    <a:pt x="35870" y="27723"/>
                  </a:cubicBezTo>
                  <a:cubicBezTo>
                    <a:pt x="36128" y="27318"/>
                    <a:pt x="36342" y="26981"/>
                    <a:pt x="36487" y="26749"/>
                  </a:cubicBezTo>
                  <a:cubicBezTo>
                    <a:pt x="37371" y="25334"/>
                    <a:pt x="37808" y="22699"/>
                    <a:pt x="36679" y="20253"/>
                  </a:cubicBezTo>
                  <a:cubicBezTo>
                    <a:pt x="36029" y="18844"/>
                    <a:pt x="36227" y="17075"/>
                    <a:pt x="36402" y="15516"/>
                  </a:cubicBezTo>
                  <a:cubicBezTo>
                    <a:pt x="36500" y="14646"/>
                    <a:pt x="36592" y="13827"/>
                    <a:pt x="36528" y="13152"/>
                  </a:cubicBezTo>
                  <a:cubicBezTo>
                    <a:pt x="36370" y="11483"/>
                    <a:pt x="34390" y="10618"/>
                    <a:pt x="32944" y="9988"/>
                  </a:cubicBezTo>
                  <a:cubicBezTo>
                    <a:pt x="32626" y="9850"/>
                    <a:pt x="32329" y="9720"/>
                    <a:pt x="32075" y="9593"/>
                  </a:cubicBezTo>
                  <a:cubicBezTo>
                    <a:pt x="30767" y="8938"/>
                    <a:pt x="30301" y="7436"/>
                    <a:pt x="30301" y="6247"/>
                  </a:cubicBezTo>
                  <a:cubicBezTo>
                    <a:pt x="30301" y="5006"/>
                    <a:pt x="31060" y="3218"/>
                    <a:pt x="31067" y="3199"/>
                  </a:cubicBezTo>
                  <a:cubicBezTo>
                    <a:pt x="31121" y="3074"/>
                    <a:pt x="31077" y="2928"/>
                    <a:pt x="30964" y="2853"/>
                  </a:cubicBezTo>
                  <a:cubicBezTo>
                    <a:pt x="30516" y="2562"/>
                    <a:pt x="26561" y="1"/>
                    <a:pt x="25370" y="1"/>
                  </a:cubicBezTo>
                  <a:cubicBezTo>
                    <a:pt x="25370" y="1"/>
                    <a:pt x="25369" y="1"/>
                    <a:pt x="253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2"/>
            <p:cNvSpPr/>
            <p:nvPr/>
          </p:nvSpPr>
          <p:spPr>
            <a:xfrm>
              <a:off x="4471959" y="2414229"/>
              <a:ext cx="34032" cy="79383"/>
            </a:xfrm>
            <a:custGeom>
              <a:rect b="b" l="l" r="r" t="t"/>
              <a:pathLst>
                <a:path extrusionOk="0" h="4166" w="1786">
                  <a:moveTo>
                    <a:pt x="303" y="0"/>
                  </a:moveTo>
                  <a:cubicBezTo>
                    <a:pt x="289" y="0"/>
                    <a:pt x="274" y="1"/>
                    <a:pt x="260" y="3"/>
                  </a:cubicBezTo>
                  <a:cubicBezTo>
                    <a:pt x="107" y="28"/>
                    <a:pt x="1" y="172"/>
                    <a:pt x="27" y="327"/>
                  </a:cubicBezTo>
                  <a:cubicBezTo>
                    <a:pt x="181" y="1341"/>
                    <a:pt x="1150" y="3878"/>
                    <a:pt x="1191" y="3985"/>
                  </a:cubicBezTo>
                  <a:cubicBezTo>
                    <a:pt x="1231" y="4094"/>
                    <a:pt x="1336" y="4166"/>
                    <a:pt x="1453" y="4166"/>
                  </a:cubicBezTo>
                  <a:cubicBezTo>
                    <a:pt x="1650" y="4166"/>
                    <a:pt x="1786" y="3969"/>
                    <a:pt x="1716" y="3785"/>
                  </a:cubicBezTo>
                  <a:cubicBezTo>
                    <a:pt x="1705" y="3759"/>
                    <a:pt x="728" y="1196"/>
                    <a:pt x="581" y="241"/>
                  </a:cubicBezTo>
                  <a:cubicBezTo>
                    <a:pt x="561" y="101"/>
                    <a:pt x="440" y="0"/>
                    <a:pt x="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2"/>
            <p:cNvSpPr/>
            <p:nvPr/>
          </p:nvSpPr>
          <p:spPr>
            <a:xfrm>
              <a:off x="4276817" y="2645537"/>
              <a:ext cx="102554" cy="34871"/>
            </a:xfrm>
            <a:custGeom>
              <a:rect b="b" l="l" r="r" t="t"/>
              <a:pathLst>
                <a:path extrusionOk="0" h="1830" w="5382">
                  <a:moveTo>
                    <a:pt x="5061" y="1"/>
                  </a:moveTo>
                  <a:cubicBezTo>
                    <a:pt x="5020" y="1"/>
                    <a:pt x="4979" y="9"/>
                    <a:pt x="4940" y="28"/>
                  </a:cubicBezTo>
                  <a:cubicBezTo>
                    <a:pt x="2779" y="1110"/>
                    <a:pt x="1374" y="1265"/>
                    <a:pt x="744" y="1265"/>
                  </a:cubicBezTo>
                  <a:cubicBezTo>
                    <a:pt x="497" y="1265"/>
                    <a:pt x="369" y="1241"/>
                    <a:pt x="362" y="1240"/>
                  </a:cubicBezTo>
                  <a:cubicBezTo>
                    <a:pt x="344" y="1236"/>
                    <a:pt x="326" y="1235"/>
                    <a:pt x="308" y="1235"/>
                  </a:cubicBezTo>
                  <a:cubicBezTo>
                    <a:pt x="178" y="1235"/>
                    <a:pt x="62" y="1325"/>
                    <a:pt x="32" y="1456"/>
                  </a:cubicBezTo>
                  <a:cubicBezTo>
                    <a:pt x="0" y="1604"/>
                    <a:pt x="94" y="1753"/>
                    <a:pt x="241" y="1790"/>
                  </a:cubicBezTo>
                  <a:cubicBezTo>
                    <a:pt x="263" y="1794"/>
                    <a:pt x="433" y="1829"/>
                    <a:pt x="753" y="1829"/>
                  </a:cubicBezTo>
                  <a:cubicBezTo>
                    <a:pt x="1475" y="1829"/>
                    <a:pt x="2955" y="1648"/>
                    <a:pt x="5192" y="531"/>
                  </a:cubicBezTo>
                  <a:cubicBezTo>
                    <a:pt x="5328" y="460"/>
                    <a:pt x="5382" y="293"/>
                    <a:pt x="5313" y="156"/>
                  </a:cubicBezTo>
                  <a:cubicBezTo>
                    <a:pt x="5264" y="58"/>
                    <a:pt x="5164" y="1"/>
                    <a:pt x="506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2"/>
            <p:cNvSpPr/>
            <p:nvPr/>
          </p:nvSpPr>
          <p:spPr>
            <a:xfrm>
              <a:off x="3818982" y="2883248"/>
              <a:ext cx="867593" cy="1349551"/>
            </a:xfrm>
            <a:custGeom>
              <a:rect b="b" l="l" r="r" t="t"/>
              <a:pathLst>
                <a:path extrusionOk="0" h="70824" w="45531">
                  <a:moveTo>
                    <a:pt x="17240" y="1"/>
                  </a:moveTo>
                  <a:cubicBezTo>
                    <a:pt x="16809" y="931"/>
                    <a:pt x="16350" y="2009"/>
                    <a:pt x="15879" y="3319"/>
                  </a:cubicBezTo>
                  <a:cubicBezTo>
                    <a:pt x="13862" y="8934"/>
                    <a:pt x="14124" y="19372"/>
                    <a:pt x="14738" y="26128"/>
                  </a:cubicBezTo>
                  <a:cubicBezTo>
                    <a:pt x="15352" y="32882"/>
                    <a:pt x="17371" y="39286"/>
                    <a:pt x="17371" y="39286"/>
                  </a:cubicBezTo>
                  <a:cubicBezTo>
                    <a:pt x="17371" y="39286"/>
                    <a:pt x="12282" y="47444"/>
                    <a:pt x="10090" y="50953"/>
                  </a:cubicBezTo>
                  <a:cubicBezTo>
                    <a:pt x="7897" y="54462"/>
                    <a:pt x="1" y="69727"/>
                    <a:pt x="1" y="69727"/>
                  </a:cubicBezTo>
                  <a:cubicBezTo>
                    <a:pt x="1" y="69727"/>
                    <a:pt x="1" y="70253"/>
                    <a:pt x="1229" y="70605"/>
                  </a:cubicBezTo>
                  <a:cubicBezTo>
                    <a:pt x="1843" y="70780"/>
                    <a:pt x="2501" y="70823"/>
                    <a:pt x="3006" y="70823"/>
                  </a:cubicBezTo>
                  <a:cubicBezTo>
                    <a:pt x="3510" y="70823"/>
                    <a:pt x="3861" y="70780"/>
                    <a:pt x="3861" y="70780"/>
                  </a:cubicBezTo>
                  <a:cubicBezTo>
                    <a:pt x="3861" y="70780"/>
                    <a:pt x="18950" y="52620"/>
                    <a:pt x="21756" y="49550"/>
                  </a:cubicBezTo>
                  <a:cubicBezTo>
                    <a:pt x="24564" y="46479"/>
                    <a:pt x="27196" y="41129"/>
                    <a:pt x="27546" y="38672"/>
                  </a:cubicBezTo>
                  <a:cubicBezTo>
                    <a:pt x="27898" y="36214"/>
                    <a:pt x="27459" y="21215"/>
                    <a:pt x="27459" y="21214"/>
                  </a:cubicBezTo>
                  <a:lnTo>
                    <a:pt x="27459" y="21214"/>
                  </a:lnTo>
                  <a:cubicBezTo>
                    <a:pt x="27459" y="21214"/>
                    <a:pt x="30618" y="28759"/>
                    <a:pt x="33074" y="32619"/>
                  </a:cubicBezTo>
                  <a:cubicBezTo>
                    <a:pt x="35532" y="36478"/>
                    <a:pt x="37191" y="39900"/>
                    <a:pt x="37191" y="39900"/>
                  </a:cubicBezTo>
                  <a:cubicBezTo>
                    <a:pt x="37191" y="39900"/>
                    <a:pt x="36583" y="45076"/>
                    <a:pt x="37197" y="49463"/>
                  </a:cubicBezTo>
                  <a:cubicBezTo>
                    <a:pt x="37811" y="53848"/>
                    <a:pt x="37293" y="67931"/>
                    <a:pt x="37907" y="69072"/>
                  </a:cubicBezTo>
                  <a:cubicBezTo>
                    <a:pt x="38185" y="69587"/>
                    <a:pt x="38821" y="69772"/>
                    <a:pt x="39484" y="69772"/>
                  </a:cubicBezTo>
                  <a:cubicBezTo>
                    <a:pt x="40288" y="69772"/>
                    <a:pt x="41132" y="69499"/>
                    <a:pt x="41421" y="69210"/>
                  </a:cubicBezTo>
                  <a:cubicBezTo>
                    <a:pt x="41947" y="68684"/>
                    <a:pt x="42198" y="65254"/>
                    <a:pt x="42198" y="65254"/>
                  </a:cubicBezTo>
                  <a:cubicBezTo>
                    <a:pt x="42198" y="65254"/>
                    <a:pt x="43250" y="54551"/>
                    <a:pt x="43864" y="49550"/>
                  </a:cubicBezTo>
                  <a:cubicBezTo>
                    <a:pt x="44479" y="44551"/>
                    <a:pt x="45531" y="40251"/>
                    <a:pt x="45181" y="39111"/>
                  </a:cubicBezTo>
                  <a:cubicBezTo>
                    <a:pt x="44829" y="37970"/>
                    <a:pt x="42636" y="25776"/>
                    <a:pt x="40969" y="19986"/>
                  </a:cubicBezTo>
                  <a:cubicBezTo>
                    <a:pt x="39376" y="14453"/>
                    <a:pt x="34661" y="4357"/>
                    <a:pt x="33251" y="1023"/>
                  </a:cubicBezTo>
                  <a:cubicBezTo>
                    <a:pt x="30986" y="1871"/>
                    <a:pt x="28774" y="2193"/>
                    <a:pt x="26723" y="2193"/>
                  </a:cubicBezTo>
                  <a:cubicBezTo>
                    <a:pt x="22649" y="2193"/>
                    <a:pt x="19208" y="926"/>
                    <a:pt x="17240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2"/>
            <p:cNvSpPr/>
            <p:nvPr/>
          </p:nvSpPr>
          <p:spPr>
            <a:xfrm>
              <a:off x="3813647" y="2877894"/>
              <a:ext cx="875844" cy="1360260"/>
            </a:xfrm>
            <a:custGeom>
              <a:rect b="b" l="l" r="r" t="t"/>
              <a:pathLst>
                <a:path extrusionOk="0" h="71386" w="45964">
                  <a:moveTo>
                    <a:pt x="17657" y="654"/>
                  </a:moveTo>
                  <a:cubicBezTo>
                    <a:pt x="19756" y="1609"/>
                    <a:pt x="23090" y="2759"/>
                    <a:pt x="26989" y="2759"/>
                  </a:cubicBezTo>
                  <a:cubicBezTo>
                    <a:pt x="28999" y="2759"/>
                    <a:pt x="31158" y="2453"/>
                    <a:pt x="33376" y="1659"/>
                  </a:cubicBezTo>
                  <a:cubicBezTo>
                    <a:pt x="33681" y="2372"/>
                    <a:pt x="34108" y="3334"/>
                    <a:pt x="34607" y="4460"/>
                  </a:cubicBezTo>
                  <a:cubicBezTo>
                    <a:pt x="36650" y="9072"/>
                    <a:pt x="39739" y="16040"/>
                    <a:pt x="40979" y="20344"/>
                  </a:cubicBezTo>
                  <a:cubicBezTo>
                    <a:pt x="42093" y="24216"/>
                    <a:pt x="43435" y="30915"/>
                    <a:pt x="44322" y="35347"/>
                  </a:cubicBezTo>
                  <a:cubicBezTo>
                    <a:pt x="44756" y="37516"/>
                    <a:pt x="45071" y="39085"/>
                    <a:pt x="45191" y="39473"/>
                  </a:cubicBezTo>
                  <a:cubicBezTo>
                    <a:pt x="45386" y="40111"/>
                    <a:pt x="45054" y="42118"/>
                    <a:pt x="44669" y="44441"/>
                  </a:cubicBezTo>
                  <a:cubicBezTo>
                    <a:pt x="44403" y="46042"/>
                    <a:pt x="44101" y="47858"/>
                    <a:pt x="43864" y="49796"/>
                  </a:cubicBezTo>
                  <a:cubicBezTo>
                    <a:pt x="43257" y="54742"/>
                    <a:pt x="42207" y="65399"/>
                    <a:pt x="42197" y="65513"/>
                  </a:cubicBezTo>
                  <a:cubicBezTo>
                    <a:pt x="42077" y="67148"/>
                    <a:pt x="41784" y="69007"/>
                    <a:pt x="41501" y="69292"/>
                  </a:cubicBezTo>
                  <a:cubicBezTo>
                    <a:pt x="41278" y="69513"/>
                    <a:pt x="40505" y="69771"/>
                    <a:pt x="39761" y="69771"/>
                  </a:cubicBezTo>
                  <a:cubicBezTo>
                    <a:pt x="39623" y="69771"/>
                    <a:pt x="39486" y="69762"/>
                    <a:pt x="39354" y="69742"/>
                  </a:cubicBezTo>
                  <a:cubicBezTo>
                    <a:pt x="39038" y="69696"/>
                    <a:pt x="38622" y="69567"/>
                    <a:pt x="38434" y="69219"/>
                  </a:cubicBezTo>
                  <a:cubicBezTo>
                    <a:pt x="38157" y="68705"/>
                    <a:pt x="38133" y="64433"/>
                    <a:pt x="38112" y="60665"/>
                  </a:cubicBezTo>
                  <a:cubicBezTo>
                    <a:pt x="38088" y="56556"/>
                    <a:pt x="38062" y="51898"/>
                    <a:pt x="37754" y="49704"/>
                  </a:cubicBezTo>
                  <a:cubicBezTo>
                    <a:pt x="37153" y="45405"/>
                    <a:pt x="37743" y="40264"/>
                    <a:pt x="37750" y="40213"/>
                  </a:cubicBezTo>
                  <a:cubicBezTo>
                    <a:pt x="37756" y="40160"/>
                    <a:pt x="37747" y="40106"/>
                    <a:pt x="37724" y="40057"/>
                  </a:cubicBezTo>
                  <a:cubicBezTo>
                    <a:pt x="37706" y="40023"/>
                    <a:pt x="36027" y="36577"/>
                    <a:pt x="33590" y="32748"/>
                  </a:cubicBezTo>
                  <a:cubicBezTo>
                    <a:pt x="31175" y="28954"/>
                    <a:pt x="28029" y="21461"/>
                    <a:pt x="27999" y="21387"/>
                  </a:cubicBezTo>
                  <a:cubicBezTo>
                    <a:pt x="27953" y="21281"/>
                    <a:pt x="27850" y="21214"/>
                    <a:pt x="27739" y="21214"/>
                  </a:cubicBezTo>
                  <a:cubicBezTo>
                    <a:pt x="27720" y="21214"/>
                    <a:pt x="27699" y="21216"/>
                    <a:pt x="27679" y="21221"/>
                  </a:cubicBezTo>
                  <a:cubicBezTo>
                    <a:pt x="27546" y="21250"/>
                    <a:pt x="27453" y="21368"/>
                    <a:pt x="27458" y="21504"/>
                  </a:cubicBezTo>
                  <a:cubicBezTo>
                    <a:pt x="27462" y="21654"/>
                    <a:pt x="27892" y="36508"/>
                    <a:pt x="27549" y="38913"/>
                  </a:cubicBezTo>
                  <a:cubicBezTo>
                    <a:pt x="27205" y="41314"/>
                    <a:pt x="24579" y="46636"/>
                    <a:pt x="21829" y="49642"/>
                  </a:cubicBezTo>
                  <a:cubicBezTo>
                    <a:pt x="19152" y="52572"/>
                    <a:pt x="5143" y="69416"/>
                    <a:pt x="3998" y="70792"/>
                  </a:cubicBezTo>
                  <a:cubicBezTo>
                    <a:pt x="3861" y="70805"/>
                    <a:pt x="3604" y="70823"/>
                    <a:pt x="3282" y="70823"/>
                  </a:cubicBezTo>
                  <a:cubicBezTo>
                    <a:pt x="2798" y="70823"/>
                    <a:pt x="2169" y="70781"/>
                    <a:pt x="1586" y="70616"/>
                  </a:cubicBezTo>
                  <a:cubicBezTo>
                    <a:pt x="835" y="70400"/>
                    <a:pt x="632" y="70137"/>
                    <a:pt x="580" y="70043"/>
                  </a:cubicBezTo>
                  <a:cubicBezTo>
                    <a:pt x="1249" y="68752"/>
                    <a:pt x="8535" y="54701"/>
                    <a:pt x="10606" y="51383"/>
                  </a:cubicBezTo>
                  <a:cubicBezTo>
                    <a:pt x="12800" y="47873"/>
                    <a:pt x="17889" y="39716"/>
                    <a:pt x="17889" y="39716"/>
                  </a:cubicBezTo>
                  <a:cubicBezTo>
                    <a:pt x="17932" y="39646"/>
                    <a:pt x="17943" y="39559"/>
                    <a:pt x="17918" y="39482"/>
                  </a:cubicBezTo>
                  <a:cubicBezTo>
                    <a:pt x="17897" y="39418"/>
                    <a:pt x="15902" y="33030"/>
                    <a:pt x="15298" y="26382"/>
                  </a:cubicBezTo>
                  <a:cubicBezTo>
                    <a:pt x="14613" y="18836"/>
                    <a:pt x="14547" y="8913"/>
                    <a:pt x="16423" y="3693"/>
                  </a:cubicBezTo>
                  <a:cubicBezTo>
                    <a:pt x="16796" y="2655"/>
                    <a:pt x="17202" y="1657"/>
                    <a:pt x="17657" y="654"/>
                  </a:cubicBezTo>
                  <a:close/>
                  <a:moveTo>
                    <a:pt x="17519" y="1"/>
                  </a:moveTo>
                  <a:cubicBezTo>
                    <a:pt x="17486" y="1"/>
                    <a:pt x="17454" y="6"/>
                    <a:pt x="17423" y="18"/>
                  </a:cubicBezTo>
                  <a:cubicBezTo>
                    <a:pt x="17353" y="44"/>
                    <a:pt x="17296" y="97"/>
                    <a:pt x="17264" y="164"/>
                  </a:cubicBezTo>
                  <a:cubicBezTo>
                    <a:pt x="16754" y="1269"/>
                    <a:pt x="16306" y="2363"/>
                    <a:pt x="15895" y="3505"/>
                  </a:cubicBezTo>
                  <a:cubicBezTo>
                    <a:pt x="13496" y="10182"/>
                    <a:pt x="14403" y="22743"/>
                    <a:pt x="14738" y="26435"/>
                  </a:cubicBezTo>
                  <a:cubicBezTo>
                    <a:pt x="15303" y="32629"/>
                    <a:pt x="17062" y="38598"/>
                    <a:pt x="17345" y="39527"/>
                  </a:cubicBezTo>
                  <a:cubicBezTo>
                    <a:pt x="16735" y="40505"/>
                    <a:pt x="12176" y="47814"/>
                    <a:pt x="10131" y="51086"/>
                  </a:cubicBezTo>
                  <a:cubicBezTo>
                    <a:pt x="7956" y="54564"/>
                    <a:pt x="110" y="69726"/>
                    <a:pt x="31" y="69879"/>
                  </a:cubicBezTo>
                  <a:cubicBezTo>
                    <a:pt x="11" y="69919"/>
                    <a:pt x="1" y="69964"/>
                    <a:pt x="1" y="70008"/>
                  </a:cubicBezTo>
                  <a:cubicBezTo>
                    <a:pt x="1" y="70132"/>
                    <a:pt x="69" y="70766"/>
                    <a:pt x="1433" y="71155"/>
                  </a:cubicBezTo>
                  <a:cubicBezTo>
                    <a:pt x="2079" y="71341"/>
                    <a:pt x="2763" y="71386"/>
                    <a:pt x="3286" y="71386"/>
                  </a:cubicBezTo>
                  <a:cubicBezTo>
                    <a:pt x="3300" y="71386"/>
                    <a:pt x="3313" y="71386"/>
                    <a:pt x="3327" y="71386"/>
                  </a:cubicBezTo>
                  <a:cubicBezTo>
                    <a:pt x="3611" y="71386"/>
                    <a:pt x="3895" y="71371"/>
                    <a:pt x="4178" y="71341"/>
                  </a:cubicBezTo>
                  <a:cubicBezTo>
                    <a:pt x="4249" y="71332"/>
                    <a:pt x="4315" y="71295"/>
                    <a:pt x="4360" y="71242"/>
                  </a:cubicBezTo>
                  <a:cubicBezTo>
                    <a:pt x="4510" y="71059"/>
                    <a:pt x="19477" y="53052"/>
                    <a:pt x="22248" y="50021"/>
                  </a:cubicBezTo>
                  <a:cubicBezTo>
                    <a:pt x="25108" y="46893"/>
                    <a:pt x="27746" y="41524"/>
                    <a:pt x="28108" y="38994"/>
                  </a:cubicBezTo>
                  <a:cubicBezTo>
                    <a:pt x="28397" y="36972"/>
                    <a:pt x="28163" y="26808"/>
                    <a:pt x="28063" y="22953"/>
                  </a:cubicBezTo>
                  <a:lnTo>
                    <a:pt x="28063" y="22953"/>
                  </a:lnTo>
                  <a:cubicBezTo>
                    <a:pt x="29094" y="25312"/>
                    <a:pt x="31306" y="30202"/>
                    <a:pt x="33119" y="33052"/>
                  </a:cubicBezTo>
                  <a:cubicBezTo>
                    <a:pt x="35343" y="36546"/>
                    <a:pt x="36932" y="39718"/>
                    <a:pt x="37185" y="40232"/>
                  </a:cubicBezTo>
                  <a:cubicBezTo>
                    <a:pt x="37111" y="40919"/>
                    <a:pt x="36631" y="45714"/>
                    <a:pt x="37201" y="49783"/>
                  </a:cubicBezTo>
                  <a:cubicBezTo>
                    <a:pt x="37503" y="51940"/>
                    <a:pt x="37530" y="56578"/>
                    <a:pt x="37553" y="60669"/>
                  </a:cubicBezTo>
                  <a:cubicBezTo>
                    <a:pt x="37581" y="65742"/>
                    <a:pt x="37616" y="68880"/>
                    <a:pt x="37941" y="69486"/>
                  </a:cubicBezTo>
                  <a:cubicBezTo>
                    <a:pt x="38179" y="69926"/>
                    <a:pt x="38640" y="70207"/>
                    <a:pt x="39275" y="70301"/>
                  </a:cubicBezTo>
                  <a:cubicBezTo>
                    <a:pt x="39435" y="70324"/>
                    <a:pt x="39600" y="70335"/>
                    <a:pt x="39767" y="70335"/>
                  </a:cubicBezTo>
                  <a:cubicBezTo>
                    <a:pt x="40646" y="70335"/>
                    <a:pt x="41556" y="70034"/>
                    <a:pt x="41901" y="69690"/>
                  </a:cubicBezTo>
                  <a:cubicBezTo>
                    <a:pt x="42471" y="69118"/>
                    <a:pt x="42714" y="66146"/>
                    <a:pt x="42757" y="65562"/>
                  </a:cubicBezTo>
                  <a:cubicBezTo>
                    <a:pt x="42768" y="65454"/>
                    <a:pt x="43817" y="54805"/>
                    <a:pt x="44424" y="49865"/>
                  </a:cubicBezTo>
                  <a:cubicBezTo>
                    <a:pt x="44660" y="47938"/>
                    <a:pt x="44960" y="46130"/>
                    <a:pt x="45224" y="44534"/>
                  </a:cubicBezTo>
                  <a:cubicBezTo>
                    <a:pt x="45653" y="41944"/>
                    <a:pt x="45964" y="40071"/>
                    <a:pt x="45729" y="39310"/>
                  </a:cubicBezTo>
                  <a:cubicBezTo>
                    <a:pt x="45618" y="38947"/>
                    <a:pt x="45290" y="37311"/>
                    <a:pt x="44874" y="35237"/>
                  </a:cubicBezTo>
                  <a:cubicBezTo>
                    <a:pt x="43985" y="30796"/>
                    <a:pt x="42642" y="24084"/>
                    <a:pt x="41520" y="20190"/>
                  </a:cubicBezTo>
                  <a:cubicBezTo>
                    <a:pt x="40270" y="15849"/>
                    <a:pt x="37171" y="8859"/>
                    <a:pt x="35120" y="4234"/>
                  </a:cubicBezTo>
                  <a:cubicBezTo>
                    <a:pt x="34563" y="2977"/>
                    <a:pt x="34096" y="1924"/>
                    <a:pt x="33789" y="1195"/>
                  </a:cubicBezTo>
                  <a:cubicBezTo>
                    <a:pt x="33744" y="1088"/>
                    <a:pt x="33640" y="1023"/>
                    <a:pt x="33531" y="1023"/>
                  </a:cubicBezTo>
                  <a:cubicBezTo>
                    <a:pt x="33498" y="1023"/>
                    <a:pt x="33464" y="1029"/>
                    <a:pt x="33431" y="1042"/>
                  </a:cubicBezTo>
                  <a:cubicBezTo>
                    <a:pt x="31195" y="1879"/>
                    <a:pt x="29014" y="2198"/>
                    <a:pt x="26988" y="2198"/>
                  </a:cubicBezTo>
                  <a:cubicBezTo>
                    <a:pt x="23030" y="2198"/>
                    <a:pt x="19665" y="980"/>
                    <a:pt x="17639" y="28"/>
                  </a:cubicBezTo>
                  <a:cubicBezTo>
                    <a:pt x="17601" y="10"/>
                    <a:pt x="17560" y="1"/>
                    <a:pt x="175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2"/>
            <p:cNvSpPr/>
            <p:nvPr/>
          </p:nvSpPr>
          <p:spPr>
            <a:xfrm>
              <a:off x="5055175" y="2964518"/>
              <a:ext cx="217551" cy="233233"/>
            </a:xfrm>
            <a:custGeom>
              <a:rect b="b" l="l" r="r" t="t"/>
              <a:pathLst>
                <a:path extrusionOk="0" h="12240" w="11417">
                  <a:moveTo>
                    <a:pt x="4" y="0"/>
                  </a:moveTo>
                  <a:lnTo>
                    <a:pt x="4" y="9002"/>
                  </a:lnTo>
                  <a:lnTo>
                    <a:pt x="968" y="9002"/>
                  </a:lnTo>
                  <a:lnTo>
                    <a:pt x="968" y="10150"/>
                  </a:lnTo>
                  <a:lnTo>
                    <a:pt x="1" y="10150"/>
                  </a:lnTo>
                  <a:lnTo>
                    <a:pt x="1" y="12240"/>
                  </a:lnTo>
                  <a:lnTo>
                    <a:pt x="3704" y="12240"/>
                  </a:lnTo>
                  <a:lnTo>
                    <a:pt x="3704" y="11538"/>
                  </a:lnTo>
                  <a:lnTo>
                    <a:pt x="7713" y="11538"/>
                  </a:lnTo>
                  <a:lnTo>
                    <a:pt x="7713" y="12240"/>
                  </a:lnTo>
                  <a:lnTo>
                    <a:pt x="11416" y="12240"/>
                  </a:lnTo>
                  <a:lnTo>
                    <a:pt x="11416" y="10150"/>
                  </a:lnTo>
                  <a:lnTo>
                    <a:pt x="10451" y="10150"/>
                  </a:lnTo>
                  <a:lnTo>
                    <a:pt x="10451" y="9002"/>
                  </a:lnTo>
                  <a:lnTo>
                    <a:pt x="11415" y="9002"/>
                  </a:lnTo>
                  <a:lnTo>
                    <a:pt x="114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2"/>
            <p:cNvSpPr/>
            <p:nvPr/>
          </p:nvSpPr>
          <p:spPr>
            <a:xfrm>
              <a:off x="5049840" y="2959183"/>
              <a:ext cx="228241" cy="243904"/>
            </a:xfrm>
            <a:custGeom>
              <a:rect b="b" l="l" r="r" t="t"/>
              <a:pathLst>
                <a:path extrusionOk="0" h="12800" w="11978">
                  <a:moveTo>
                    <a:pt x="11415" y="562"/>
                  </a:moveTo>
                  <a:lnTo>
                    <a:pt x="11415" y="9000"/>
                  </a:lnTo>
                  <a:lnTo>
                    <a:pt x="10732" y="9000"/>
                  </a:lnTo>
                  <a:cubicBezTo>
                    <a:pt x="10576" y="9000"/>
                    <a:pt x="10451" y="9126"/>
                    <a:pt x="10451" y="9282"/>
                  </a:cubicBezTo>
                  <a:lnTo>
                    <a:pt x="10451" y="10430"/>
                  </a:lnTo>
                  <a:cubicBezTo>
                    <a:pt x="10451" y="10584"/>
                    <a:pt x="10576" y="10711"/>
                    <a:pt x="10732" y="10711"/>
                  </a:cubicBezTo>
                  <a:lnTo>
                    <a:pt x="11416" y="10711"/>
                  </a:lnTo>
                  <a:lnTo>
                    <a:pt x="11416" y="12238"/>
                  </a:lnTo>
                  <a:lnTo>
                    <a:pt x="8276" y="12238"/>
                  </a:lnTo>
                  <a:lnTo>
                    <a:pt x="8275" y="11817"/>
                  </a:lnTo>
                  <a:cubicBezTo>
                    <a:pt x="8275" y="11662"/>
                    <a:pt x="8149" y="11537"/>
                    <a:pt x="7993" y="11537"/>
                  </a:cubicBezTo>
                  <a:lnTo>
                    <a:pt x="3984" y="11537"/>
                  </a:lnTo>
                  <a:cubicBezTo>
                    <a:pt x="3829" y="11537"/>
                    <a:pt x="3702" y="11662"/>
                    <a:pt x="3704" y="11817"/>
                  </a:cubicBezTo>
                  <a:lnTo>
                    <a:pt x="3704" y="12238"/>
                  </a:lnTo>
                  <a:lnTo>
                    <a:pt x="562" y="12238"/>
                  </a:lnTo>
                  <a:lnTo>
                    <a:pt x="562" y="10711"/>
                  </a:lnTo>
                  <a:lnTo>
                    <a:pt x="1248" y="10711"/>
                  </a:lnTo>
                  <a:cubicBezTo>
                    <a:pt x="1402" y="10711"/>
                    <a:pt x="1528" y="10584"/>
                    <a:pt x="1528" y="10430"/>
                  </a:cubicBezTo>
                  <a:lnTo>
                    <a:pt x="1528" y="9282"/>
                  </a:lnTo>
                  <a:cubicBezTo>
                    <a:pt x="1528" y="9126"/>
                    <a:pt x="1402" y="9000"/>
                    <a:pt x="1248" y="9000"/>
                  </a:cubicBezTo>
                  <a:lnTo>
                    <a:pt x="564" y="9000"/>
                  </a:lnTo>
                  <a:lnTo>
                    <a:pt x="564" y="562"/>
                  </a:lnTo>
                  <a:close/>
                  <a:moveTo>
                    <a:pt x="284" y="0"/>
                  </a:moveTo>
                  <a:cubicBezTo>
                    <a:pt x="128" y="0"/>
                    <a:pt x="2" y="126"/>
                    <a:pt x="2" y="280"/>
                  </a:cubicBezTo>
                  <a:lnTo>
                    <a:pt x="2" y="9282"/>
                  </a:lnTo>
                  <a:cubicBezTo>
                    <a:pt x="2" y="9436"/>
                    <a:pt x="128" y="9563"/>
                    <a:pt x="284" y="9563"/>
                  </a:cubicBezTo>
                  <a:lnTo>
                    <a:pt x="966" y="9563"/>
                  </a:lnTo>
                  <a:lnTo>
                    <a:pt x="966" y="10148"/>
                  </a:lnTo>
                  <a:lnTo>
                    <a:pt x="281" y="10148"/>
                  </a:lnTo>
                  <a:cubicBezTo>
                    <a:pt x="126" y="10148"/>
                    <a:pt x="1" y="10275"/>
                    <a:pt x="1" y="10430"/>
                  </a:cubicBezTo>
                  <a:lnTo>
                    <a:pt x="1" y="12520"/>
                  </a:lnTo>
                  <a:cubicBezTo>
                    <a:pt x="1" y="12674"/>
                    <a:pt x="126" y="12800"/>
                    <a:pt x="281" y="12800"/>
                  </a:cubicBezTo>
                  <a:lnTo>
                    <a:pt x="3984" y="12800"/>
                  </a:lnTo>
                  <a:cubicBezTo>
                    <a:pt x="4138" y="12800"/>
                    <a:pt x="4265" y="12674"/>
                    <a:pt x="4265" y="12520"/>
                  </a:cubicBezTo>
                  <a:lnTo>
                    <a:pt x="4265" y="12098"/>
                  </a:lnTo>
                  <a:lnTo>
                    <a:pt x="7713" y="12098"/>
                  </a:lnTo>
                  <a:lnTo>
                    <a:pt x="7713" y="12520"/>
                  </a:lnTo>
                  <a:cubicBezTo>
                    <a:pt x="7713" y="12674"/>
                    <a:pt x="7838" y="12800"/>
                    <a:pt x="7993" y="12800"/>
                  </a:cubicBezTo>
                  <a:lnTo>
                    <a:pt x="11696" y="12800"/>
                  </a:lnTo>
                  <a:cubicBezTo>
                    <a:pt x="11852" y="12800"/>
                    <a:pt x="11978" y="12674"/>
                    <a:pt x="11978" y="12520"/>
                  </a:cubicBezTo>
                  <a:lnTo>
                    <a:pt x="11978" y="10430"/>
                  </a:lnTo>
                  <a:cubicBezTo>
                    <a:pt x="11978" y="10275"/>
                    <a:pt x="11852" y="10148"/>
                    <a:pt x="11696" y="10148"/>
                  </a:cubicBezTo>
                  <a:lnTo>
                    <a:pt x="11012" y="10148"/>
                  </a:lnTo>
                  <a:lnTo>
                    <a:pt x="11012" y="9563"/>
                  </a:lnTo>
                  <a:lnTo>
                    <a:pt x="11696" y="9563"/>
                  </a:lnTo>
                  <a:cubicBezTo>
                    <a:pt x="11851" y="9563"/>
                    <a:pt x="11976" y="9436"/>
                    <a:pt x="11976" y="9282"/>
                  </a:cubicBezTo>
                  <a:lnTo>
                    <a:pt x="11976" y="280"/>
                  </a:lnTo>
                  <a:cubicBezTo>
                    <a:pt x="11976" y="126"/>
                    <a:pt x="11851" y="0"/>
                    <a:pt x="1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2"/>
            <p:cNvSpPr/>
            <p:nvPr/>
          </p:nvSpPr>
          <p:spPr>
            <a:xfrm>
              <a:off x="4085943" y="2913203"/>
              <a:ext cx="1280229" cy="76601"/>
            </a:xfrm>
            <a:custGeom>
              <a:rect b="b" l="l" r="r" t="t"/>
              <a:pathLst>
                <a:path extrusionOk="0" h="4020" w="67186">
                  <a:moveTo>
                    <a:pt x="1" y="1"/>
                  </a:moveTo>
                  <a:lnTo>
                    <a:pt x="1" y="4019"/>
                  </a:lnTo>
                  <a:lnTo>
                    <a:pt x="67154" y="4019"/>
                  </a:lnTo>
                  <a:cubicBezTo>
                    <a:pt x="67171" y="4019"/>
                    <a:pt x="67186" y="4006"/>
                    <a:pt x="67186" y="3987"/>
                  </a:cubicBezTo>
                  <a:lnTo>
                    <a:pt x="67186" y="35"/>
                  </a:lnTo>
                  <a:cubicBezTo>
                    <a:pt x="67186" y="16"/>
                    <a:pt x="67171" y="1"/>
                    <a:pt x="671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4080588" y="2907868"/>
              <a:ext cx="1290957" cy="87291"/>
            </a:xfrm>
            <a:custGeom>
              <a:rect b="b" l="l" r="r" t="t"/>
              <a:pathLst>
                <a:path extrusionOk="0" h="4581" w="67749">
                  <a:moveTo>
                    <a:pt x="66465" y="562"/>
                  </a:moveTo>
                  <a:cubicBezTo>
                    <a:pt x="66863" y="562"/>
                    <a:pt x="67185" y="886"/>
                    <a:pt x="67185" y="1284"/>
                  </a:cubicBezTo>
                  <a:lnTo>
                    <a:pt x="67185" y="3297"/>
                  </a:lnTo>
                  <a:cubicBezTo>
                    <a:pt x="67185" y="3695"/>
                    <a:pt x="66863" y="4018"/>
                    <a:pt x="66465" y="4019"/>
                  </a:cubicBezTo>
                  <a:lnTo>
                    <a:pt x="563" y="4019"/>
                  </a:lnTo>
                  <a:lnTo>
                    <a:pt x="563" y="562"/>
                  </a:lnTo>
                  <a:close/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lnTo>
                    <a:pt x="0" y="4299"/>
                  </a:lnTo>
                  <a:cubicBezTo>
                    <a:pt x="0" y="4455"/>
                    <a:pt x="127" y="4581"/>
                    <a:pt x="282" y="4581"/>
                  </a:cubicBezTo>
                  <a:lnTo>
                    <a:pt x="66465" y="4581"/>
                  </a:lnTo>
                  <a:cubicBezTo>
                    <a:pt x="67174" y="4581"/>
                    <a:pt x="67747" y="4006"/>
                    <a:pt x="67748" y="3297"/>
                  </a:cubicBezTo>
                  <a:lnTo>
                    <a:pt x="67748" y="1284"/>
                  </a:lnTo>
                  <a:cubicBezTo>
                    <a:pt x="67747" y="576"/>
                    <a:pt x="67174" y="1"/>
                    <a:pt x="6646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2"/>
            <p:cNvSpPr/>
            <p:nvPr/>
          </p:nvSpPr>
          <p:spPr>
            <a:xfrm>
              <a:off x="4903783" y="2901732"/>
              <a:ext cx="98000" cy="99562"/>
            </a:xfrm>
            <a:custGeom>
              <a:rect b="b" l="l" r="r" t="t"/>
              <a:pathLst>
                <a:path extrusionOk="0" h="5225" w="5143">
                  <a:moveTo>
                    <a:pt x="18" y="1"/>
                  </a:moveTo>
                  <a:cubicBezTo>
                    <a:pt x="7" y="1"/>
                    <a:pt x="0" y="9"/>
                    <a:pt x="0" y="18"/>
                  </a:cubicBezTo>
                  <a:lnTo>
                    <a:pt x="0" y="5206"/>
                  </a:lnTo>
                  <a:cubicBezTo>
                    <a:pt x="0" y="5216"/>
                    <a:pt x="7" y="5225"/>
                    <a:pt x="18" y="5225"/>
                  </a:cubicBezTo>
                  <a:lnTo>
                    <a:pt x="5125" y="5225"/>
                  </a:lnTo>
                  <a:cubicBezTo>
                    <a:pt x="5135" y="5225"/>
                    <a:pt x="5143" y="5216"/>
                    <a:pt x="5143" y="5206"/>
                  </a:cubicBezTo>
                  <a:lnTo>
                    <a:pt x="5143" y="18"/>
                  </a:lnTo>
                  <a:cubicBezTo>
                    <a:pt x="5143" y="9"/>
                    <a:pt x="5135" y="1"/>
                    <a:pt x="51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2"/>
            <p:cNvSpPr/>
            <p:nvPr/>
          </p:nvSpPr>
          <p:spPr>
            <a:xfrm>
              <a:off x="4898391" y="2896396"/>
              <a:ext cx="108766" cy="110271"/>
            </a:xfrm>
            <a:custGeom>
              <a:rect b="b" l="l" r="r" t="t"/>
              <a:pathLst>
                <a:path extrusionOk="0" h="5787" w="5708">
                  <a:moveTo>
                    <a:pt x="4871" y="562"/>
                  </a:moveTo>
                  <a:cubicBezTo>
                    <a:pt x="5022" y="562"/>
                    <a:pt x="5144" y="685"/>
                    <a:pt x="5144" y="836"/>
                  </a:cubicBezTo>
                  <a:lnTo>
                    <a:pt x="5144" y="4949"/>
                  </a:lnTo>
                  <a:cubicBezTo>
                    <a:pt x="5144" y="5101"/>
                    <a:pt x="5022" y="5223"/>
                    <a:pt x="4871" y="5223"/>
                  </a:cubicBezTo>
                  <a:lnTo>
                    <a:pt x="837" y="5223"/>
                  </a:lnTo>
                  <a:cubicBezTo>
                    <a:pt x="686" y="5223"/>
                    <a:pt x="563" y="5101"/>
                    <a:pt x="563" y="4949"/>
                  </a:cubicBezTo>
                  <a:lnTo>
                    <a:pt x="563" y="835"/>
                  </a:lnTo>
                  <a:cubicBezTo>
                    <a:pt x="563" y="685"/>
                    <a:pt x="686" y="562"/>
                    <a:pt x="837" y="562"/>
                  </a:cubicBezTo>
                  <a:close/>
                  <a:moveTo>
                    <a:pt x="837" y="1"/>
                  </a:moveTo>
                  <a:cubicBezTo>
                    <a:pt x="375" y="1"/>
                    <a:pt x="2" y="374"/>
                    <a:pt x="0" y="836"/>
                  </a:cubicBezTo>
                  <a:lnTo>
                    <a:pt x="0" y="4951"/>
                  </a:lnTo>
                  <a:cubicBezTo>
                    <a:pt x="2" y="5411"/>
                    <a:pt x="375" y="5785"/>
                    <a:pt x="837" y="5786"/>
                  </a:cubicBezTo>
                  <a:lnTo>
                    <a:pt x="4871" y="5786"/>
                  </a:lnTo>
                  <a:cubicBezTo>
                    <a:pt x="5332" y="5785"/>
                    <a:pt x="5707" y="5411"/>
                    <a:pt x="5707" y="4951"/>
                  </a:cubicBezTo>
                  <a:lnTo>
                    <a:pt x="5707" y="836"/>
                  </a:lnTo>
                  <a:cubicBezTo>
                    <a:pt x="5707" y="374"/>
                    <a:pt x="5332" y="1"/>
                    <a:pt x="48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2"/>
            <p:cNvSpPr/>
            <p:nvPr/>
          </p:nvSpPr>
          <p:spPr>
            <a:xfrm>
              <a:off x="3729919" y="2752436"/>
              <a:ext cx="398154" cy="398154"/>
            </a:xfrm>
            <a:custGeom>
              <a:rect b="b" l="l" r="r" t="t"/>
              <a:pathLst>
                <a:path extrusionOk="0" h="20895" w="20895">
                  <a:moveTo>
                    <a:pt x="10447" y="1"/>
                  </a:moveTo>
                  <a:cubicBezTo>
                    <a:pt x="7676" y="1"/>
                    <a:pt x="5019" y="1100"/>
                    <a:pt x="3060" y="3061"/>
                  </a:cubicBezTo>
                  <a:cubicBezTo>
                    <a:pt x="1100" y="5019"/>
                    <a:pt x="0" y="7677"/>
                    <a:pt x="0" y="10448"/>
                  </a:cubicBezTo>
                  <a:cubicBezTo>
                    <a:pt x="0" y="13219"/>
                    <a:pt x="1100" y="15876"/>
                    <a:pt x="3060" y="17835"/>
                  </a:cubicBezTo>
                  <a:cubicBezTo>
                    <a:pt x="5019" y="19795"/>
                    <a:pt x="7676" y="20895"/>
                    <a:pt x="10447" y="20895"/>
                  </a:cubicBezTo>
                  <a:cubicBezTo>
                    <a:pt x="13218" y="20895"/>
                    <a:pt x="15876" y="19795"/>
                    <a:pt x="17834" y="17835"/>
                  </a:cubicBezTo>
                  <a:cubicBezTo>
                    <a:pt x="19794" y="15876"/>
                    <a:pt x="20894" y="13219"/>
                    <a:pt x="20894" y="10448"/>
                  </a:cubicBezTo>
                  <a:cubicBezTo>
                    <a:pt x="20894" y="7677"/>
                    <a:pt x="19794" y="5019"/>
                    <a:pt x="17834" y="3061"/>
                  </a:cubicBezTo>
                  <a:cubicBezTo>
                    <a:pt x="15876" y="1100"/>
                    <a:pt x="13218" y="1"/>
                    <a:pt x="1044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3724546" y="2747101"/>
              <a:ext cx="408882" cy="408882"/>
            </a:xfrm>
            <a:custGeom>
              <a:rect b="b" l="l" r="r" t="t"/>
              <a:pathLst>
                <a:path extrusionOk="0" h="21458" w="21458">
                  <a:moveTo>
                    <a:pt x="10729" y="561"/>
                  </a:moveTo>
                  <a:cubicBezTo>
                    <a:pt x="16335" y="561"/>
                    <a:pt x="20896" y="5123"/>
                    <a:pt x="20896" y="10729"/>
                  </a:cubicBezTo>
                  <a:cubicBezTo>
                    <a:pt x="20896" y="16334"/>
                    <a:pt x="16335" y="20895"/>
                    <a:pt x="10729" y="20895"/>
                  </a:cubicBezTo>
                  <a:cubicBezTo>
                    <a:pt x="5123" y="20895"/>
                    <a:pt x="562" y="16334"/>
                    <a:pt x="562" y="10729"/>
                  </a:cubicBezTo>
                  <a:cubicBezTo>
                    <a:pt x="562" y="5123"/>
                    <a:pt x="5123" y="562"/>
                    <a:pt x="10729" y="562"/>
                  </a:cubicBezTo>
                  <a:lnTo>
                    <a:pt x="10729" y="561"/>
                  </a:lnTo>
                  <a:close/>
                  <a:moveTo>
                    <a:pt x="10729" y="1"/>
                  </a:moveTo>
                  <a:cubicBezTo>
                    <a:pt x="4814" y="1"/>
                    <a:pt x="1" y="4814"/>
                    <a:pt x="1" y="10729"/>
                  </a:cubicBezTo>
                  <a:cubicBezTo>
                    <a:pt x="1" y="16645"/>
                    <a:pt x="4814" y="21458"/>
                    <a:pt x="10729" y="21458"/>
                  </a:cubicBezTo>
                  <a:cubicBezTo>
                    <a:pt x="16645" y="21458"/>
                    <a:pt x="21458" y="16643"/>
                    <a:pt x="21458" y="10728"/>
                  </a:cubicBezTo>
                  <a:cubicBezTo>
                    <a:pt x="21458" y="4812"/>
                    <a:pt x="16645" y="1"/>
                    <a:pt x="1072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3848575" y="2819814"/>
              <a:ext cx="160824" cy="263416"/>
            </a:xfrm>
            <a:custGeom>
              <a:rect b="b" l="l" r="r" t="t"/>
              <a:pathLst>
                <a:path extrusionOk="0" h="13824" w="8440">
                  <a:moveTo>
                    <a:pt x="4220" y="0"/>
                  </a:moveTo>
                  <a:cubicBezTo>
                    <a:pt x="1890" y="0"/>
                    <a:pt x="1" y="1664"/>
                    <a:pt x="1" y="3716"/>
                  </a:cubicBezTo>
                  <a:cubicBezTo>
                    <a:pt x="1" y="5077"/>
                    <a:pt x="834" y="6264"/>
                    <a:pt x="2072" y="6912"/>
                  </a:cubicBezTo>
                  <a:cubicBezTo>
                    <a:pt x="834" y="7559"/>
                    <a:pt x="1" y="8745"/>
                    <a:pt x="1" y="10106"/>
                  </a:cubicBezTo>
                  <a:cubicBezTo>
                    <a:pt x="1" y="12159"/>
                    <a:pt x="1890" y="13823"/>
                    <a:pt x="4220" y="13823"/>
                  </a:cubicBezTo>
                  <a:cubicBezTo>
                    <a:pt x="6551" y="13823"/>
                    <a:pt x="8439" y="12159"/>
                    <a:pt x="8439" y="10107"/>
                  </a:cubicBezTo>
                  <a:cubicBezTo>
                    <a:pt x="8439" y="8746"/>
                    <a:pt x="7607" y="7559"/>
                    <a:pt x="6368" y="6912"/>
                  </a:cubicBezTo>
                  <a:cubicBezTo>
                    <a:pt x="7607" y="6266"/>
                    <a:pt x="8439" y="5077"/>
                    <a:pt x="8439" y="3716"/>
                  </a:cubicBezTo>
                  <a:cubicBezTo>
                    <a:pt x="8439" y="1664"/>
                    <a:pt x="6551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2"/>
            <p:cNvSpPr/>
            <p:nvPr/>
          </p:nvSpPr>
          <p:spPr>
            <a:xfrm>
              <a:off x="3843220" y="2814441"/>
              <a:ext cx="171533" cy="274144"/>
            </a:xfrm>
            <a:custGeom>
              <a:rect b="b" l="l" r="r" t="t"/>
              <a:pathLst>
                <a:path extrusionOk="0" h="14387" w="9002">
                  <a:moveTo>
                    <a:pt x="4501" y="564"/>
                  </a:moveTo>
                  <a:cubicBezTo>
                    <a:pt x="6673" y="564"/>
                    <a:pt x="8439" y="2104"/>
                    <a:pt x="8439" y="3998"/>
                  </a:cubicBezTo>
                  <a:cubicBezTo>
                    <a:pt x="8439" y="5215"/>
                    <a:pt x="7721" y="6316"/>
                    <a:pt x="6518" y="6944"/>
                  </a:cubicBezTo>
                  <a:cubicBezTo>
                    <a:pt x="6317" y="7049"/>
                    <a:pt x="6317" y="7338"/>
                    <a:pt x="6518" y="7443"/>
                  </a:cubicBezTo>
                  <a:cubicBezTo>
                    <a:pt x="7721" y="8072"/>
                    <a:pt x="8439" y="9173"/>
                    <a:pt x="8439" y="10389"/>
                  </a:cubicBezTo>
                  <a:cubicBezTo>
                    <a:pt x="8439" y="12282"/>
                    <a:pt x="6673" y="13824"/>
                    <a:pt x="4501" y="13824"/>
                  </a:cubicBezTo>
                  <a:cubicBezTo>
                    <a:pt x="2330" y="13824"/>
                    <a:pt x="563" y="12282"/>
                    <a:pt x="563" y="10389"/>
                  </a:cubicBezTo>
                  <a:cubicBezTo>
                    <a:pt x="563" y="9173"/>
                    <a:pt x="1281" y="8072"/>
                    <a:pt x="2484" y="7443"/>
                  </a:cubicBezTo>
                  <a:cubicBezTo>
                    <a:pt x="2685" y="7338"/>
                    <a:pt x="2685" y="7049"/>
                    <a:pt x="2484" y="6944"/>
                  </a:cubicBezTo>
                  <a:cubicBezTo>
                    <a:pt x="1281" y="6316"/>
                    <a:pt x="563" y="5215"/>
                    <a:pt x="563" y="3998"/>
                  </a:cubicBezTo>
                  <a:cubicBezTo>
                    <a:pt x="563" y="2104"/>
                    <a:pt x="2330" y="564"/>
                    <a:pt x="4501" y="564"/>
                  </a:cubicBezTo>
                  <a:close/>
                  <a:moveTo>
                    <a:pt x="4501" y="1"/>
                  </a:moveTo>
                  <a:cubicBezTo>
                    <a:pt x="2020" y="1"/>
                    <a:pt x="0" y="1795"/>
                    <a:pt x="0" y="3998"/>
                  </a:cubicBezTo>
                  <a:cubicBezTo>
                    <a:pt x="0" y="5257"/>
                    <a:pt x="681" y="6444"/>
                    <a:pt x="1803" y="7194"/>
                  </a:cubicBezTo>
                  <a:cubicBezTo>
                    <a:pt x="681" y="7943"/>
                    <a:pt x="0" y="9131"/>
                    <a:pt x="0" y="10389"/>
                  </a:cubicBezTo>
                  <a:cubicBezTo>
                    <a:pt x="0" y="12593"/>
                    <a:pt x="2020" y="14387"/>
                    <a:pt x="4501" y="14387"/>
                  </a:cubicBezTo>
                  <a:cubicBezTo>
                    <a:pt x="6982" y="14387"/>
                    <a:pt x="9002" y="12593"/>
                    <a:pt x="9002" y="10389"/>
                  </a:cubicBezTo>
                  <a:cubicBezTo>
                    <a:pt x="9002" y="9131"/>
                    <a:pt x="8322" y="7943"/>
                    <a:pt x="7199" y="7194"/>
                  </a:cubicBezTo>
                  <a:cubicBezTo>
                    <a:pt x="8322" y="6444"/>
                    <a:pt x="9002" y="5257"/>
                    <a:pt x="9002" y="3998"/>
                  </a:cubicBezTo>
                  <a:cubicBezTo>
                    <a:pt x="9002" y="1795"/>
                    <a:pt x="6982" y="1"/>
                    <a:pt x="450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4744636" y="2935878"/>
              <a:ext cx="144913" cy="81841"/>
            </a:xfrm>
            <a:custGeom>
              <a:rect b="b" l="l" r="r" t="t"/>
              <a:pathLst>
                <a:path extrusionOk="0" h="4295" w="7605">
                  <a:moveTo>
                    <a:pt x="6557" y="1"/>
                  </a:moveTo>
                  <a:cubicBezTo>
                    <a:pt x="6528" y="1"/>
                    <a:pt x="6495" y="5"/>
                    <a:pt x="6459" y="13"/>
                  </a:cubicBezTo>
                  <a:cubicBezTo>
                    <a:pt x="5806" y="157"/>
                    <a:pt x="5444" y="883"/>
                    <a:pt x="5444" y="883"/>
                  </a:cubicBezTo>
                  <a:cubicBezTo>
                    <a:pt x="5444" y="883"/>
                    <a:pt x="5396" y="168"/>
                    <a:pt x="5069" y="168"/>
                  </a:cubicBezTo>
                  <a:cubicBezTo>
                    <a:pt x="4992" y="168"/>
                    <a:pt x="4900" y="207"/>
                    <a:pt x="4791" y="303"/>
                  </a:cubicBezTo>
                  <a:cubicBezTo>
                    <a:pt x="4210" y="811"/>
                    <a:pt x="3774" y="1464"/>
                    <a:pt x="3774" y="1464"/>
                  </a:cubicBezTo>
                  <a:cubicBezTo>
                    <a:pt x="3774" y="1464"/>
                    <a:pt x="3717" y="387"/>
                    <a:pt x="3454" y="387"/>
                  </a:cubicBezTo>
                  <a:cubicBezTo>
                    <a:pt x="3419" y="387"/>
                    <a:pt x="3381" y="405"/>
                    <a:pt x="3339" y="447"/>
                  </a:cubicBezTo>
                  <a:cubicBezTo>
                    <a:pt x="2976" y="811"/>
                    <a:pt x="1598" y="2771"/>
                    <a:pt x="1598" y="2771"/>
                  </a:cubicBezTo>
                  <a:lnTo>
                    <a:pt x="1" y="2917"/>
                  </a:lnTo>
                  <a:cubicBezTo>
                    <a:pt x="1" y="2917"/>
                    <a:pt x="3266" y="4295"/>
                    <a:pt x="4283" y="4295"/>
                  </a:cubicBezTo>
                  <a:cubicBezTo>
                    <a:pt x="5300" y="4295"/>
                    <a:pt x="6460" y="3278"/>
                    <a:pt x="7041" y="2044"/>
                  </a:cubicBezTo>
                  <a:cubicBezTo>
                    <a:pt x="7523" y="1021"/>
                    <a:pt x="7605" y="447"/>
                    <a:pt x="7411" y="447"/>
                  </a:cubicBezTo>
                  <a:cubicBezTo>
                    <a:pt x="7371" y="447"/>
                    <a:pt x="7320" y="471"/>
                    <a:pt x="7258" y="520"/>
                  </a:cubicBezTo>
                  <a:lnTo>
                    <a:pt x="6532" y="1101"/>
                  </a:lnTo>
                  <a:cubicBezTo>
                    <a:pt x="6532" y="1101"/>
                    <a:pt x="7049" y="1"/>
                    <a:pt x="6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4738977" y="2930543"/>
              <a:ext cx="158976" cy="92550"/>
            </a:xfrm>
            <a:custGeom>
              <a:rect b="b" l="l" r="r" t="t"/>
              <a:pathLst>
                <a:path extrusionOk="0" h="4857" w="8343">
                  <a:moveTo>
                    <a:pt x="6787" y="580"/>
                  </a:moveTo>
                  <a:cubicBezTo>
                    <a:pt x="6776" y="730"/>
                    <a:pt x="6689" y="1021"/>
                    <a:pt x="6575" y="1261"/>
                  </a:cubicBezTo>
                  <a:cubicBezTo>
                    <a:pt x="6520" y="1381"/>
                    <a:pt x="6553" y="1521"/>
                    <a:pt x="6655" y="1602"/>
                  </a:cubicBezTo>
                  <a:cubicBezTo>
                    <a:pt x="6707" y="1642"/>
                    <a:pt x="6769" y="1662"/>
                    <a:pt x="6830" y="1662"/>
                  </a:cubicBezTo>
                  <a:cubicBezTo>
                    <a:pt x="6892" y="1662"/>
                    <a:pt x="6954" y="1642"/>
                    <a:pt x="7005" y="1601"/>
                  </a:cubicBezTo>
                  <a:lnTo>
                    <a:pt x="7465" y="1235"/>
                  </a:lnTo>
                  <a:lnTo>
                    <a:pt x="7465" y="1235"/>
                  </a:lnTo>
                  <a:cubicBezTo>
                    <a:pt x="7404" y="1451"/>
                    <a:pt x="7290" y="1766"/>
                    <a:pt x="7083" y="2205"/>
                  </a:cubicBezTo>
                  <a:cubicBezTo>
                    <a:pt x="6523" y="3396"/>
                    <a:pt x="5446" y="4293"/>
                    <a:pt x="4580" y="4293"/>
                  </a:cubicBezTo>
                  <a:cubicBezTo>
                    <a:pt x="4017" y="4293"/>
                    <a:pt x="2583" y="3793"/>
                    <a:pt x="1485" y="3370"/>
                  </a:cubicBezTo>
                  <a:lnTo>
                    <a:pt x="1920" y="3331"/>
                  </a:lnTo>
                  <a:cubicBezTo>
                    <a:pt x="2001" y="3323"/>
                    <a:pt x="2077" y="3280"/>
                    <a:pt x="2124" y="3213"/>
                  </a:cubicBezTo>
                  <a:cubicBezTo>
                    <a:pt x="2456" y="2740"/>
                    <a:pt x="3299" y="1562"/>
                    <a:pt x="3698" y="1082"/>
                  </a:cubicBezTo>
                  <a:cubicBezTo>
                    <a:pt x="3749" y="1305"/>
                    <a:pt x="3779" y="1531"/>
                    <a:pt x="3791" y="1758"/>
                  </a:cubicBezTo>
                  <a:cubicBezTo>
                    <a:pt x="3800" y="1925"/>
                    <a:pt x="3936" y="2026"/>
                    <a:pt x="4074" y="2026"/>
                  </a:cubicBezTo>
                  <a:cubicBezTo>
                    <a:pt x="4161" y="2026"/>
                    <a:pt x="4248" y="1986"/>
                    <a:pt x="4306" y="1900"/>
                  </a:cubicBezTo>
                  <a:cubicBezTo>
                    <a:pt x="4310" y="1894"/>
                    <a:pt x="4726" y="1273"/>
                    <a:pt x="5273" y="794"/>
                  </a:cubicBezTo>
                  <a:cubicBezTo>
                    <a:pt x="5309" y="764"/>
                    <a:pt x="5335" y="746"/>
                    <a:pt x="5344" y="736"/>
                  </a:cubicBezTo>
                  <a:cubicBezTo>
                    <a:pt x="5394" y="808"/>
                    <a:pt x="5449" y="1010"/>
                    <a:pt x="5461" y="1182"/>
                  </a:cubicBezTo>
                  <a:cubicBezTo>
                    <a:pt x="5470" y="1309"/>
                    <a:pt x="5562" y="1414"/>
                    <a:pt x="5685" y="1439"/>
                  </a:cubicBezTo>
                  <a:cubicBezTo>
                    <a:pt x="5704" y="1443"/>
                    <a:pt x="5722" y="1445"/>
                    <a:pt x="5741" y="1445"/>
                  </a:cubicBezTo>
                  <a:cubicBezTo>
                    <a:pt x="5845" y="1445"/>
                    <a:pt x="5943" y="1386"/>
                    <a:pt x="5992" y="1289"/>
                  </a:cubicBezTo>
                  <a:cubicBezTo>
                    <a:pt x="5995" y="1283"/>
                    <a:pt x="6283" y="732"/>
                    <a:pt x="6787" y="580"/>
                  </a:cubicBezTo>
                  <a:close/>
                  <a:moveTo>
                    <a:pt x="6854" y="1"/>
                  </a:moveTo>
                  <a:cubicBezTo>
                    <a:pt x="6807" y="1"/>
                    <a:pt x="6755" y="6"/>
                    <a:pt x="6698" y="19"/>
                  </a:cubicBezTo>
                  <a:cubicBezTo>
                    <a:pt x="6345" y="97"/>
                    <a:pt x="6066" y="309"/>
                    <a:pt x="5866" y="519"/>
                  </a:cubicBezTo>
                  <a:cubicBezTo>
                    <a:pt x="5796" y="383"/>
                    <a:pt x="5697" y="265"/>
                    <a:pt x="5556" y="205"/>
                  </a:cubicBezTo>
                  <a:cubicBezTo>
                    <a:pt x="5504" y="183"/>
                    <a:pt x="5440" y="166"/>
                    <a:pt x="5367" y="166"/>
                  </a:cubicBezTo>
                  <a:cubicBezTo>
                    <a:pt x="5240" y="166"/>
                    <a:pt x="5083" y="216"/>
                    <a:pt x="4904" y="373"/>
                  </a:cubicBezTo>
                  <a:cubicBezTo>
                    <a:pt x="4675" y="574"/>
                    <a:pt x="4462" y="794"/>
                    <a:pt x="4266" y="1029"/>
                  </a:cubicBezTo>
                  <a:cubicBezTo>
                    <a:pt x="4150" y="512"/>
                    <a:pt x="3959" y="440"/>
                    <a:pt x="3887" y="411"/>
                  </a:cubicBezTo>
                  <a:cubicBezTo>
                    <a:pt x="3858" y="400"/>
                    <a:pt x="3810" y="386"/>
                    <a:pt x="3751" y="386"/>
                  </a:cubicBezTo>
                  <a:cubicBezTo>
                    <a:pt x="3664" y="386"/>
                    <a:pt x="3551" y="416"/>
                    <a:pt x="3438" y="529"/>
                  </a:cubicBezTo>
                  <a:cubicBezTo>
                    <a:pt x="3105" y="862"/>
                    <a:pt x="2052" y="2340"/>
                    <a:pt x="1740" y="2782"/>
                  </a:cubicBezTo>
                  <a:lnTo>
                    <a:pt x="273" y="2917"/>
                  </a:lnTo>
                  <a:cubicBezTo>
                    <a:pt x="143" y="2927"/>
                    <a:pt x="40" y="3024"/>
                    <a:pt x="19" y="3153"/>
                  </a:cubicBezTo>
                  <a:cubicBezTo>
                    <a:pt x="0" y="3280"/>
                    <a:pt x="69" y="3405"/>
                    <a:pt x="189" y="3455"/>
                  </a:cubicBezTo>
                  <a:cubicBezTo>
                    <a:pt x="528" y="3598"/>
                    <a:pt x="3537" y="4856"/>
                    <a:pt x="4580" y="4856"/>
                  </a:cubicBezTo>
                  <a:cubicBezTo>
                    <a:pt x="5668" y="4856"/>
                    <a:pt x="6934" y="3841"/>
                    <a:pt x="7592" y="2445"/>
                  </a:cubicBezTo>
                  <a:cubicBezTo>
                    <a:pt x="8343" y="848"/>
                    <a:pt x="8042" y="612"/>
                    <a:pt x="7930" y="523"/>
                  </a:cubicBezTo>
                  <a:cubicBezTo>
                    <a:pt x="7890" y="492"/>
                    <a:pt x="7814" y="446"/>
                    <a:pt x="7708" y="446"/>
                  </a:cubicBezTo>
                  <a:cubicBezTo>
                    <a:pt x="7618" y="446"/>
                    <a:pt x="7508" y="479"/>
                    <a:pt x="7380" y="582"/>
                  </a:cubicBezTo>
                  <a:lnTo>
                    <a:pt x="7348" y="608"/>
                  </a:lnTo>
                  <a:cubicBezTo>
                    <a:pt x="7355" y="442"/>
                    <a:pt x="7325" y="287"/>
                    <a:pt x="7234" y="173"/>
                  </a:cubicBezTo>
                  <a:cubicBezTo>
                    <a:pt x="7177" y="102"/>
                    <a:pt x="7061" y="1"/>
                    <a:pt x="685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4791664" y="2963756"/>
              <a:ext cx="24924" cy="38758"/>
            </a:xfrm>
            <a:custGeom>
              <a:rect b="b" l="l" r="r" t="t"/>
              <a:pathLst>
                <a:path extrusionOk="0" h="2034" w="1308">
                  <a:moveTo>
                    <a:pt x="1307" y="1"/>
                  </a:moveTo>
                  <a:lnTo>
                    <a:pt x="1" y="2034"/>
                  </a:lnTo>
                  <a:cubicBezTo>
                    <a:pt x="1089" y="1744"/>
                    <a:pt x="1307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4785966" y="2958306"/>
              <a:ext cx="36338" cy="49562"/>
            </a:xfrm>
            <a:custGeom>
              <a:rect b="b" l="l" r="r" t="t"/>
              <a:pathLst>
                <a:path extrusionOk="0" h="2601" w="1907">
                  <a:moveTo>
                    <a:pt x="1606" y="0"/>
                  </a:moveTo>
                  <a:cubicBezTo>
                    <a:pt x="1464" y="0"/>
                    <a:pt x="1341" y="108"/>
                    <a:pt x="1326" y="253"/>
                  </a:cubicBezTo>
                  <a:cubicBezTo>
                    <a:pt x="1325" y="268"/>
                    <a:pt x="1108" y="1812"/>
                    <a:pt x="227" y="2047"/>
                  </a:cubicBezTo>
                  <a:cubicBezTo>
                    <a:pt x="90" y="2084"/>
                    <a:pt x="1" y="2216"/>
                    <a:pt x="20" y="2356"/>
                  </a:cubicBezTo>
                  <a:cubicBezTo>
                    <a:pt x="38" y="2496"/>
                    <a:pt x="157" y="2600"/>
                    <a:pt x="297" y="2600"/>
                  </a:cubicBezTo>
                  <a:cubicBezTo>
                    <a:pt x="298" y="2600"/>
                    <a:pt x="299" y="2600"/>
                    <a:pt x="300" y="2600"/>
                  </a:cubicBezTo>
                  <a:cubicBezTo>
                    <a:pt x="323" y="2600"/>
                    <a:pt x="348" y="2597"/>
                    <a:pt x="371" y="2591"/>
                  </a:cubicBezTo>
                  <a:cubicBezTo>
                    <a:pt x="1628" y="2256"/>
                    <a:pt x="1873" y="401"/>
                    <a:pt x="1884" y="322"/>
                  </a:cubicBezTo>
                  <a:cubicBezTo>
                    <a:pt x="1907" y="166"/>
                    <a:pt x="1796" y="23"/>
                    <a:pt x="1640" y="3"/>
                  </a:cubicBezTo>
                  <a:cubicBezTo>
                    <a:pt x="1628" y="1"/>
                    <a:pt x="1617" y="0"/>
                    <a:pt x="160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2"/>
            <p:cNvSpPr/>
            <p:nvPr/>
          </p:nvSpPr>
          <p:spPr>
            <a:xfrm>
              <a:off x="4820704" y="2952704"/>
              <a:ext cx="27668" cy="60881"/>
            </a:xfrm>
            <a:custGeom>
              <a:rect b="b" l="l" r="r" t="t"/>
              <a:pathLst>
                <a:path extrusionOk="0" h="3195" w="1452">
                  <a:moveTo>
                    <a:pt x="1452" y="0"/>
                  </a:moveTo>
                  <a:lnTo>
                    <a:pt x="1" y="3194"/>
                  </a:lnTo>
                  <a:cubicBezTo>
                    <a:pt x="871" y="2758"/>
                    <a:pt x="1452" y="1"/>
                    <a:pt x="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2"/>
            <p:cNvSpPr/>
            <p:nvPr/>
          </p:nvSpPr>
          <p:spPr>
            <a:xfrm>
              <a:off x="4814930" y="2947464"/>
              <a:ext cx="39234" cy="71475"/>
            </a:xfrm>
            <a:custGeom>
              <a:rect b="b" l="l" r="r" t="t"/>
              <a:pathLst>
                <a:path extrusionOk="0" h="3751" w="2059">
                  <a:moveTo>
                    <a:pt x="1752" y="1"/>
                  </a:moveTo>
                  <a:cubicBezTo>
                    <a:pt x="1625" y="1"/>
                    <a:pt x="1511" y="88"/>
                    <a:pt x="1481" y="217"/>
                  </a:cubicBezTo>
                  <a:cubicBezTo>
                    <a:pt x="1266" y="1232"/>
                    <a:pt x="724" y="2944"/>
                    <a:pt x="178" y="3219"/>
                  </a:cubicBezTo>
                  <a:cubicBezTo>
                    <a:pt x="62" y="3275"/>
                    <a:pt x="0" y="3407"/>
                    <a:pt x="30" y="3534"/>
                  </a:cubicBezTo>
                  <a:cubicBezTo>
                    <a:pt x="60" y="3661"/>
                    <a:pt x="174" y="3751"/>
                    <a:pt x="304" y="3751"/>
                  </a:cubicBezTo>
                  <a:cubicBezTo>
                    <a:pt x="347" y="3751"/>
                    <a:pt x="390" y="3741"/>
                    <a:pt x="429" y="3720"/>
                  </a:cubicBezTo>
                  <a:cubicBezTo>
                    <a:pt x="1393" y="3238"/>
                    <a:pt x="1968" y="630"/>
                    <a:pt x="2031" y="334"/>
                  </a:cubicBezTo>
                  <a:cubicBezTo>
                    <a:pt x="2058" y="184"/>
                    <a:pt x="1961" y="38"/>
                    <a:pt x="1812" y="7"/>
                  </a:cubicBezTo>
                  <a:cubicBezTo>
                    <a:pt x="1792" y="3"/>
                    <a:pt x="1772" y="1"/>
                    <a:pt x="17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2"/>
            <p:cNvSpPr/>
            <p:nvPr/>
          </p:nvSpPr>
          <p:spPr>
            <a:xfrm>
              <a:off x="4846961" y="2956877"/>
              <a:ext cx="22180" cy="55317"/>
            </a:xfrm>
            <a:custGeom>
              <a:rect b="b" l="l" r="r" t="t"/>
              <a:pathLst>
                <a:path extrusionOk="0" h="2903" w="1164">
                  <a:moveTo>
                    <a:pt x="1163" y="0"/>
                  </a:moveTo>
                  <a:lnTo>
                    <a:pt x="1" y="2903"/>
                  </a:lnTo>
                  <a:cubicBezTo>
                    <a:pt x="510" y="2176"/>
                    <a:pt x="1163" y="1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4840883" y="2951504"/>
              <a:ext cx="34223" cy="66026"/>
            </a:xfrm>
            <a:custGeom>
              <a:rect b="b" l="l" r="r" t="t"/>
              <a:pathLst>
                <a:path extrusionOk="0" h="3465" w="1796">
                  <a:moveTo>
                    <a:pt x="1481" y="0"/>
                  </a:moveTo>
                  <a:cubicBezTo>
                    <a:pt x="1360" y="0"/>
                    <a:pt x="1248" y="79"/>
                    <a:pt x="1213" y="201"/>
                  </a:cubicBezTo>
                  <a:cubicBezTo>
                    <a:pt x="1207" y="222"/>
                    <a:pt x="566" y="2343"/>
                    <a:pt x="90" y="3023"/>
                  </a:cubicBezTo>
                  <a:cubicBezTo>
                    <a:pt x="1" y="3150"/>
                    <a:pt x="31" y="3325"/>
                    <a:pt x="160" y="3414"/>
                  </a:cubicBezTo>
                  <a:cubicBezTo>
                    <a:pt x="206" y="3447"/>
                    <a:pt x="263" y="3465"/>
                    <a:pt x="320" y="3465"/>
                  </a:cubicBezTo>
                  <a:cubicBezTo>
                    <a:pt x="412" y="3465"/>
                    <a:pt x="498" y="3421"/>
                    <a:pt x="550" y="3345"/>
                  </a:cubicBezTo>
                  <a:cubicBezTo>
                    <a:pt x="1078" y="2591"/>
                    <a:pt x="1723" y="453"/>
                    <a:pt x="1751" y="362"/>
                  </a:cubicBezTo>
                  <a:cubicBezTo>
                    <a:pt x="1796" y="214"/>
                    <a:pt x="1711" y="56"/>
                    <a:pt x="1563" y="12"/>
                  </a:cubicBezTo>
                  <a:cubicBezTo>
                    <a:pt x="1535" y="4"/>
                    <a:pt x="1508" y="0"/>
                    <a:pt x="14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4270967" y="2130728"/>
              <a:ext cx="148038" cy="292799"/>
            </a:xfrm>
            <a:custGeom>
              <a:rect b="b" l="l" r="r" t="t"/>
              <a:pathLst>
                <a:path extrusionOk="0" h="15366" w="7769">
                  <a:moveTo>
                    <a:pt x="1370" y="1"/>
                  </a:moveTo>
                  <a:cubicBezTo>
                    <a:pt x="1370" y="1"/>
                    <a:pt x="1984" y="4124"/>
                    <a:pt x="1195" y="5791"/>
                  </a:cubicBezTo>
                  <a:cubicBezTo>
                    <a:pt x="945" y="6320"/>
                    <a:pt x="523" y="6698"/>
                    <a:pt x="1" y="6979"/>
                  </a:cubicBezTo>
                  <a:cubicBezTo>
                    <a:pt x="576" y="8931"/>
                    <a:pt x="2912" y="13287"/>
                    <a:pt x="4185" y="14855"/>
                  </a:cubicBezTo>
                  <a:cubicBezTo>
                    <a:pt x="4473" y="15209"/>
                    <a:pt x="4733" y="15365"/>
                    <a:pt x="4975" y="15365"/>
                  </a:cubicBezTo>
                  <a:cubicBezTo>
                    <a:pt x="6081" y="15365"/>
                    <a:pt x="6780" y="12079"/>
                    <a:pt x="7769" y="9450"/>
                  </a:cubicBezTo>
                  <a:cubicBezTo>
                    <a:pt x="6509" y="8706"/>
                    <a:pt x="6020" y="7220"/>
                    <a:pt x="6020" y="5966"/>
                  </a:cubicBezTo>
                  <a:cubicBezTo>
                    <a:pt x="6020" y="4650"/>
                    <a:pt x="6809" y="2808"/>
                    <a:pt x="6809" y="2808"/>
                  </a:cubicBezTo>
                  <a:cubicBezTo>
                    <a:pt x="6809" y="2808"/>
                    <a:pt x="2511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4265117" y="2125393"/>
              <a:ext cx="159833" cy="303489"/>
            </a:xfrm>
            <a:custGeom>
              <a:rect b="b" l="l" r="r" t="t"/>
              <a:pathLst>
                <a:path extrusionOk="0" h="15927" w="8388">
                  <a:moveTo>
                    <a:pt x="2006" y="618"/>
                  </a:moveTo>
                  <a:lnTo>
                    <a:pt x="2006" y="618"/>
                  </a:lnTo>
                  <a:cubicBezTo>
                    <a:pt x="3018" y="908"/>
                    <a:pt x="5254" y="2218"/>
                    <a:pt x="6769" y="3196"/>
                  </a:cubicBezTo>
                  <a:cubicBezTo>
                    <a:pt x="6556" y="3734"/>
                    <a:pt x="6046" y="5146"/>
                    <a:pt x="6046" y="6244"/>
                  </a:cubicBezTo>
                  <a:cubicBezTo>
                    <a:pt x="6046" y="7445"/>
                    <a:pt x="6495" y="8988"/>
                    <a:pt x="7734" y="9844"/>
                  </a:cubicBezTo>
                  <a:cubicBezTo>
                    <a:pt x="7510" y="10455"/>
                    <a:pt x="7301" y="11092"/>
                    <a:pt x="7097" y="11712"/>
                  </a:cubicBezTo>
                  <a:cubicBezTo>
                    <a:pt x="6556" y="13369"/>
                    <a:pt x="5941" y="15246"/>
                    <a:pt x="5332" y="15358"/>
                  </a:cubicBezTo>
                  <a:cubicBezTo>
                    <a:pt x="5317" y="15361"/>
                    <a:pt x="5302" y="15362"/>
                    <a:pt x="5286" y="15362"/>
                  </a:cubicBezTo>
                  <a:cubicBezTo>
                    <a:pt x="5082" y="15362"/>
                    <a:pt x="4864" y="15148"/>
                    <a:pt x="4711" y="14957"/>
                  </a:cubicBezTo>
                  <a:cubicBezTo>
                    <a:pt x="3487" y="13453"/>
                    <a:pt x="1289" y="9346"/>
                    <a:pt x="643" y="7392"/>
                  </a:cubicBezTo>
                  <a:cubicBezTo>
                    <a:pt x="1160" y="7073"/>
                    <a:pt x="1526" y="6679"/>
                    <a:pt x="1756" y="6189"/>
                  </a:cubicBezTo>
                  <a:cubicBezTo>
                    <a:pt x="2437" y="4752"/>
                    <a:pt x="2140" y="1695"/>
                    <a:pt x="2006" y="618"/>
                  </a:cubicBezTo>
                  <a:close/>
                  <a:moveTo>
                    <a:pt x="1675" y="1"/>
                  </a:moveTo>
                  <a:cubicBezTo>
                    <a:pt x="1504" y="1"/>
                    <a:pt x="1374" y="153"/>
                    <a:pt x="1400" y="323"/>
                  </a:cubicBezTo>
                  <a:cubicBezTo>
                    <a:pt x="1406" y="362"/>
                    <a:pt x="1992" y="4380"/>
                    <a:pt x="1249" y="5951"/>
                  </a:cubicBezTo>
                  <a:cubicBezTo>
                    <a:pt x="1040" y="6389"/>
                    <a:pt x="690" y="6736"/>
                    <a:pt x="174" y="7014"/>
                  </a:cubicBezTo>
                  <a:cubicBezTo>
                    <a:pt x="57" y="7077"/>
                    <a:pt x="0" y="7213"/>
                    <a:pt x="38" y="7341"/>
                  </a:cubicBezTo>
                  <a:cubicBezTo>
                    <a:pt x="611" y="9282"/>
                    <a:pt x="2946" y="13680"/>
                    <a:pt x="4274" y="15313"/>
                  </a:cubicBezTo>
                  <a:cubicBezTo>
                    <a:pt x="4606" y="15721"/>
                    <a:pt x="4944" y="15927"/>
                    <a:pt x="5281" y="15927"/>
                  </a:cubicBezTo>
                  <a:cubicBezTo>
                    <a:pt x="5332" y="15927"/>
                    <a:pt x="5383" y="15923"/>
                    <a:pt x="5434" y="15914"/>
                  </a:cubicBezTo>
                  <a:cubicBezTo>
                    <a:pt x="6371" y="15740"/>
                    <a:pt x="6928" y="14041"/>
                    <a:pt x="7632" y="11890"/>
                  </a:cubicBezTo>
                  <a:cubicBezTo>
                    <a:pt x="7857" y="11205"/>
                    <a:pt x="8089" y="10494"/>
                    <a:pt x="8340" y="9831"/>
                  </a:cubicBezTo>
                  <a:cubicBezTo>
                    <a:pt x="8388" y="9702"/>
                    <a:pt x="8337" y="9559"/>
                    <a:pt x="8219" y="9489"/>
                  </a:cubicBezTo>
                  <a:cubicBezTo>
                    <a:pt x="7031" y="8788"/>
                    <a:pt x="6608" y="7354"/>
                    <a:pt x="6608" y="6247"/>
                  </a:cubicBezTo>
                  <a:cubicBezTo>
                    <a:pt x="6608" y="5006"/>
                    <a:pt x="7367" y="3218"/>
                    <a:pt x="7374" y="3199"/>
                  </a:cubicBezTo>
                  <a:cubicBezTo>
                    <a:pt x="7430" y="3074"/>
                    <a:pt x="7384" y="2928"/>
                    <a:pt x="7271" y="2853"/>
                  </a:cubicBezTo>
                  <a:cubicBezTo>
                    <a:pt x="6823" y="2560"/>
                    <a:pt x="2868" y="1"/>
                    <a:pt x="1677" y="1"/>
                  </a:cubicBezTo>
                  <a:cubicBezTo>
                    <a:pt x="1677" y="1"/>
                    <a:pt x="1676" y="1"/>
                    <a:pt x="167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3892630" y="2293668"/>
              <a:ext cx="561932" cy="719231"/>
            </a:xfrm>
            <a:custGeom>
              <a:rect b="b" l="l" r="r" t="t"/>
              <a:pathLst>
                <a:path extrusionOk="0" h="37745" w="29490">
                  <a:moveTo>
                    <a:pt x="14359" y="1"/>
                  </a:moveTo>
                  <a:cubicBezTo>
                    <a:pt x="14359" y="1"/>
                    <a:pt x="11024" y="371"/>
                    <a:pt x="9291" y="3708"/>
                  </a:cubicBezTo>
                  <a:cubicBezTo>
                    <a:pt x="7560" y="7046"/>
                    <a:pt x="0" y="22197"/>
                    <a:pt x="645" y="23103"/>
                  </a:cubicBezTo>
                  <a:cubicBezTo>
                    <a:pt x="4320" y="28273"/>
                    <a:pt x="17690" y="31992"/>
                    <a:pt x="19051" y="33351"/>
                  </a:cubicBezTo>
                  <a:cubicBezTo>
                    <a:pt x="20410" y="34710"/>
                    <a:pt x="22146" y="36337"/>
                    <a:pt x="23505" y="37203"/>
                  </a:cubicBezTo>
                  <a:cubicBezTo>
                    <a:pt x="24148" y="37612"/>
                    <a:pt x="25097" y="37745"/>
                    <a:pt x="25970" y="37745"/>
                  </a:cubicBezTo>
                  <a:cubicBezTo>
                    <a:pt x="26941" y="37745"/>
                    <a:pt x="27819" y="37581"/>
                    <a:pt x="28079" y="37451"/>
                  </a:cubicBezTo>
                  <a:cubicBezTo>
                    <a:pt x="28572" y="37203"/>
                    <a:pt x="28944" y="36090"/>
                    <a:pt x="28079" y="36090"/>
                  </a:cubicBezTo>
                  <a:cubicBezTo>
                    <a:pt x="27214" y="36090"/>
                    <a:pt x="26771" y="35466"/>
                    <a:pt x="26647" y="34971"/>
                  </a:cubicBezTo>
                  <a:cubicBezTo>
                    <a:pt x="26621" y="34869"/>
                    <a:pt x="26665" y="34830"/>
                    <a:pt x="26757" y="34830"/>
                  </a:cubicBezTo>
                  <a:cubicBezTo>
                    <a:pt x="27035" y="34830"/>
                    <a:pt x="27753" y="35181"/>
                    <a:pt x="28332" y="35181"/>
                  </a:cubicBezTo>
                  <a:cubicBezTo>
                    <a:pt x="28484" y="35181"/>
                    <a:pt x="28626" y="35156"/>
                    <a:pt x="28748" y="35095"/>
                  </a:cubicBezTo>
                  <a:cubicBezTo>
                    <a:pt x="29489" y="34725"/>
                    <a:pt x="27088" y="33372"/>
                    <a:pt x="26348" y="32753"/>
                  </a:cubicBezTo>
                  <a:cubicBezTo>
                    <a:pt x="25607" y="32136"/>
                    <a:pt x="24988" y="31270"/>
                    <a:pt x="23999" y="31270"/>
                  </a:cubicBezTo>
                  <a:cubicBezTo>
                    <a:pt x="23011" y="31270"/>
                    <a:pt x="21154" y="31248"/>
                    <a:pt x="21154" y="31248"/>
                  </a:cubicBezTo>
                  <a:cubicBezTo>
                    <a:pt x="21154" y="31248"/>
                    <a:pt x="16599" y="27949"/>
                    <a:pt x="13849" y="25493"/>
                  </a:cubicBezTo>
                  <a:cubicBezTo>
                    <a:pt x="10143" y="22185"/>
                    <a:pt x="6876" y="20401"/>
                    <a:pt x="6876" y="20401"/>
                  </a:cubicBezTo>
                  <a:lnTo>
                    <a:pt x="15225" y="6675"/>
                  </a:lnTo>
                  <a:lnTo>
                    <a:pt x="143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3890801" y="2288332"/>
              <a:ext cx="558273" cy="729845"/>
            </a:xfrm>
            <a:custGeom>
              <a:rect b="b" l="l" r="r" t="t"/>
              <a:pathLst>
                <a:path extrusionOk="0" h="38302" w="29298">
                  <a:moveTo>
                    <a:pt x="14455" y="0"/>
                  </a:moveTo>
                  <a:cubicBezTo>
                    <a:pt x="14444" y="0"/>
                    <a:pt x="14434" y="1"/>
                    <a:pt x="14423" y="2"/>
                  </a:cubicBezTo>
                  <a:cubicBezTo>
                    <a:pt x="14281" y="18"/>
                    <a:pt x="10917" y="428"/>
                    <a:pt x="9137" y="3860"/>
                  </a:cubicBezTo>
                  <a:cubicBezTo>
                    <a:pt x="8325" y="5426"/>
                    <a:pt x="5981" y="10083"/>
                    <a:pt x="3919" y="14477"/>
                  </a:cubicBezTo>
                  <a:cubicBezTo>
                    <a:pt x="0" y="22828"/>
                    <a:pt x="333" y="23295"/>
                    <a:pt x="511" y="23546"/>
                  </a:cubicBezTo>
                  <a:cubicBezTo>
                    <a:pt x="3062" y="27132"/>
                    <a:pt x="10112" y="30001"/>
                    <a:pt x="14776" y="31900"/>
                  </a:cubicBezTo>
                  <a:cubicBezTo>
                    <a:pt x="16803" y="32724"/>
                    <a:pt x="18553" y="33437"/>
                    <a:pt x="18947" y="33831"/>
                  </a:cubicBezTo>
                  <a:cubicBezTo>
                    <a:pt x="20817" y="35699"/>
                    <a:pt x="22331" y="37007"/>
                    <a:pt x="23451" y="37721"/>
                  </a:cubicBezTo>
                  <a:cubicBezTo>
                    <a:pt x="24142" y="38160"/>
                    <a:pt x="25135" y="38301"/>
                    <a:pt x="26050" y="38301"/>
                  </a:cubicBezTo>
                  <a:cubicBezTo>
                    <a:pt x="27090" y="38301"/>
                    <a:pt x="28026" y="38119"/>
                    <a:pt x="28299" y="37982"/>
                  </a:cubicBezTo>
                  <a:cubicBezTo>
                    <a:pt x="28745" y="37760"/>
                    <a:pt x="29061" y="37107"/>
                    <a:pt x="28951" y="36638"/>
                  </a:cubicBezTo>
                  <a:cubicBezTo>
                    <a:pt x="28870" y="36296"/>
                    <a:pt x="28580" y="36090"/>
                    <a:pt x="28173" y="36090"/>
                  </a:cubicBezTo>
                  <a:cubicBezTo>
                    <a:pt x="27631" y="36090"/>
                    <a:pt x="27288" y="35785"/>
                    <a:pt x="27116" y="35451"/>
                  </a:cubicBezTo>
                  <a:lnTo>
                    <a:pt x="27116" y="35451"/>
                  </a:lnTo>
                  <a:cubicBezTo>
                    <a:pt x="27176" y="35469"/>
                    <a:pt x="27237" y="35489"/>
                    <a:pt x="27292" y="35505"/>
                  </a:cubicBezTo>
                  <a:cubicBezTo>
                    <a:pt x="27625" y="35610"/>
                    <a:pt x="28041" y="35740"/>
                    <a:pt x="28429" y="35740"/>
                  </a:cubicBezTo>
                  <a:cubicBezTo>
                    <a:pt x="28620" y="35740"/>
                    <a:pt x="28805" y="35708"/>
                    <a:pt x="28970" y="35626"/>
                  </a:cubicBezTo>
                  <a:cubicBezTo>
                    <a:pt x="29209" y="35507"/>
                    <a:pt x="29257" y="35319"/>
                    <a:pt x="29263" y="35216"/>
                  </a:cubicBezTo>
                  <a:cubicBezTo>
                    <a:pt x="29298" y="34728"/>
                    <a:pt x="28590" y="34203"/>
                    <a:pt x="27422" y="33395"/>
                  </a:cubicBezTo>
                  <a:cubicBezTo>
                    <a:pt x="27104" y="33175"/>
                    <a:pt x="26804" y="32968"/>
                    <a:pt x="26623" y="32817"/>
                  </a:cubicBezTo>
                  <a:cubicBezTo>
                    <a:pt x="26457" y="32679"/>
                    <a:pt x="26298" y="32527"/>
                    <a:pt x="26137" y="32377"/>
                  </a:cubicBezTo>
                  <a:cubicBezTo>
                    <a:pt x="25564" y="31831"/>
                    <a:pt x="24969" y="31268"/>
                    <a:pt x="24095" y="31268"/>
                  </a:cubicBezTo>
                  <a:cubicBezTo>
                    <a:pt x="23239" y="31268"/>
                    <a:pt x="21725" y="31254"/>
                    <a:pt x="21343" y="31249"/>
                  </a:cubicBezTo>
                  <a:cubicBezTo>
                    <a:pt x="20750" y="30816"/>
                    <a:pt x="16653" y="27813"/>
                    <a:pt x="14133" y="25564"/>
                  </a:cubicBezTo>
                  <a:cubicBezTo>
                    <a:pt x="11035" y="22799"/>
                    <a:pt x="8208" y="21074"/>
                    <a:pt x="7363" y="20581"/>
                  </a:cubicBezTo>
                  <a:lnTo>
                    <a:pt x="15562" y="7100"/>
                  </a:lnTo>
                  <a:cubicBezTo>
                    <a:pt x="15641" y="6968"/>
                    <a:pt x="15597" y="6797"/>
                    <a:pt x="15466" y="6717"/>
                  </a:cubicBezTo>
                  <a:cubicBezTo>
                    <a:pt x="15420" y="6689"/>
                    <a:pt x="15370" y="6676"/>
                    <a:pt x="15320" y="6676"/>
                  </a:cubicBezTo>
                  <a:cubicBezTo>
                    <a:pt x="15226" y="6676"/>
                    <a:pt x="15134" y="6723"/>
                    <a:pt x="15081" y="6809"/>
                  </a:cubicBezTo>
                  <a:lnTo>
                    <a:pt x="6732" y="20537"/>
                  </a:lnTo>
                  <a:cubicBezTo>
                    <a:pt x="6649" y="20674"/>
                    <a:pt x="6697" y="20852"/>
                    <a:pt x="6837" y="20929"/>
                  </a:cubicBezTo>
                  <a:cubicBezTo>
                    <a:pt x="6871" y="20947"/>
                    <a:pt x="10122" y="22738"/>
                    <a:pt x="13758" y="25983"/>
                  </a:cubicBezTo>
                  <a:cubicBezTo>
                    <a:pt x="16488" y="28420"/>
                    <a:pt x="21040" y="31723"/>
                    <a:pt x="21085" y="31757"/>
                  </a:cubicBezTo>
                  <a:cubicBezTo>
                    <a:pt x="21132" y="31791"/>
                    <a:pt x="21189" y="31810"/>
                    <a:pt x="21247" y="31811"/>
                  </a:cubicBezTo>
                  <a:cubicBezTo>
                    <a:pt x="21247" y="31811"/>
                    <a:pt x="23107" y="31831"/>
                    <a:pt x="24097" y="31831"/>
                  </a:cubicBezTo>
                  <a:cubicBezTo>
                    <a:pt x="24746" y="31831"/>
                    <a:pt x="25234" y="32295"/>
                    <a:pt x="25752" y="32785"/>
                  </a:cubicBezTo>
                  <a:cubicBezTo>
                    <a:pt x="25921" y="32944"/>
                    <a:pt x="26089" y="33103"/>
                    <a:pt x="26264" y="33249"/>
                  </a:cubicBezTo>
                  <a:cubicBezTo>
                    <a:pt x="26465" y="33417"/>
                    <a:pt x="26775" y="33631"/>
                    <a:pt x="27103" y="33859"/>
                  </a:cubicBezTo>
                  <a:cubicBezTo>
                    <a:pt x="27577" y="34185"/>
                    <a:pt x="28534" y="34846"/>
                    <a:pt x="28685" y="35138"/>
                  </a:cubicBezTo>
                  <a:cubicBezTo>
                    <a:pt x="28611" y="35168"/>
                    <a:pt x="28523" y="35180"/>
                    <a:pt x="28426" y="35180"/>
                  </a:cubicBezTo>
                  <a:cubicBezTo>
                    <a:pt x="28130" y="35180"/>
                    <a:pt x="27756" y="35062"/>
                    <a:pt x="27460" y="34970"/>
                  </a:cubicBezTo>
                  <a:cubicBezTo>
                    <a:pt x="27210" y="34891"/>
                    <a:pt x="27010" y="34828"/>
                    <a:pt x="26848" y="34828"/>
                  </a:cubicBezTo>
                  <a:cubicBezTo>
                    <a:pt x="26737" y="34828"/>
                    <a:pt x="26644" y="34858"/>
                    <a:pt x="26566" y="34932"/>
                  </a:cubicBezTo>
                  <a:cubicBezTo>
                    <a:pt x="26508" y="34987"/>
                    <a:pt x="26417" y="35110"/>
                    <a:pt x="26470" y="35320"/>
                  </a:cubicBezTo>
                  <a:cubicBezTo>
                    <a:pt x="26624" y="35934"/>
                    <a:pt x="27163" y="36652"/>
                    <a:pt x="28175" y="36652"/>
                  </a:cubicBezTo>
                  <a:cubicBezTo>
                    <a:pt x="28377" y="36652"/>
                    <a:pt x="28395" y="36727"/>
                    <a:pt x="28405" y="36767"/>
                  </a:cubicBezTo>
                  <a:cubicBezTo>
                    <a:pt x="28455" y="36981"/>
                    <a:pt x="28259" y="37374"/>
                    <a:pt x="28048" y="37479"/>
                  </a:cubicBezTo>
                  <a:cubicBezTo>
                    <a:pt x="27823" y="37591"/>
                    <a:pt x="26986" y="37744"/>
                    <a:pt x="26061" y="37744"/>
                  </a:cubicBezTo>
                  <a:cubicBezTo>
                    <a:pt x="25238" y="37744"/>
                    <a:pt x="24345" y="37623"/>
                    <a:pt x="23753" y="37245"/>
                  </a:cubicBezTo>
                  <a:cubicBezTo>
                    <a:pt x="22668" y="36555"/>
                    <a:pt x="21184" y="35272"/>
                    <a:pt x="19345" y="33433"/>
                  </a:cubicBezTo>
                  <a:cubicBezTo>
                    <a:pt x="18871" y="32959"/>
                    <a:pt x="17242" y="32297"/>
                    <a:pt x="14989" y="31379"/>
                  </a:cubicBezTo>
                  <a:cubicBezTo>
                    <a:pt x="10383" y="29505"/>
                    <a:pt x="3425" y="26674"/>
                    <a:pt x="986" y="23253"/>
                  </a:cubicBezTo>
                  <a:cubicBezTo>
                    <a:pt x="713" y="22192"/>
                    <a:pt x="6557" y="10057"/>
                    <a:pt x="9636" y="4118"/>
                  </a:cubicBezTo>
                  <a:cubicBezTo>
                    <a:pt x="11274" y="962"/>
                    <a:pt x="14454" y="564"/>
                    <a:pt x="14486" y="561"/>
                  </a:cubicBezTo>
                  <a:cubicBezTo>
                    <a:pt x="14640" y="543"/>
                    <a:pt x="14751" y="403"/>
                    <a:pt x="14734" y="250"/>
                  </a:cubicBezTo>
                  <a:cubicBezTo>
                    <a:pt x="14719" y="106"/>
                    <a:pt x="14596" y="0"/>
                    <a:pt x="14455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3898308" y="2547004"/>
              <a:ext cx="556254" cy="465895"/>
            </a:xfrm>
            <a:custGeom>
              <a:rect b="b" l="l" r="r" t="t"/>
              <a:pathLst>
                <a:path extrusionOk="0" h="24450" w="29192">
                  <a:moveTo>
                    <a:pt x="4262" y="1"/>
                  </a:moveTo>
                  <a:cubicBezTo>
                    <a:pt x="2037" y="4688"/>
                    <a:pt x="0" y="9319"/>
                    <a:pt x="347" y="9808"/>
                  </a:cubicBezTo>
                  <a:cubicBezTo>
                    <a:pt x="4022" y="14978"/>
                    <a:pt x="17392" y="18697"/>
                    <a:pt x="18753" y="20056"/>
                  </a:cubicBezTo>
                  <a:cubicBezTo>
                    <a:pt x="20112" y="21415"/>
                    <a:pt x="21848" y="23042"/>
                    <a:pt x="23207" y="23908"/>
                  </a:cubicBezTo>
                  <a:cubicBezTo>
                    <a:pt x="23850" y="24317"/>
                    <a:pt x="24799" y="24450"/>
                    <a:pt x="25672" y="24450"/>
                  </a:cubicBezTo>
                  <a:cubicBezTo>
                    <a:pt x="26643" y="24450"/>
                    <a:pt x="27521" y="24286"/>
                    <a:pt x="27781" y="24156"/>
                  </a:cubicBezTo>
                  <a:cubicBezTo>
                    <a:pt x="28274" y="23908"/>
                    <a:pt x="28646" y="22795"/>
                    <a:pt x="27781" y="22795"/>
                  </a:cubicBezTo>
                  <a:cubicBezTo>
                    <a:pt x="26916" y="22795"/>
                    <a:pt x="26473" y="22171"/>
                    <a:pt x="26349" y="21676"/>
                  </a:cubicBezTo>
                  <a:cubicBezTo>
                    <a:pt x="26323" y="21574"/>
                    <a:pt x="26367" y="21535"/>
                    <a:pt x="26459" y="21535"/>
                  </a:cubicBezTo>
                  <a:cubicBezTo>
                    <a:pt x="26737" y="21535"/>
                    <a:pt x="27455" y="21886"/>
                    <a:pt x="28034" y="21886"/>
                  </a:cubicBezTo>
                  <a:cubicBezTo>
                    <a:pt x="28186" y="21886"/>
                    <a:pt x="28328" y="21861"/>
                    <a:pt x="28450" y="21800"/>
                  </a:cubicBezTo>
                  <a:cubicBezTo>
                    <a:pt x="29191" y="21429"/>
                    <a:pt x="26792" y="20077"/>
                    <a:pt x="26050" y="19458"/>
                  </a:cubicBezTo>
                  <a:cubicBezTo>
                    <a:pt x="25309" y="18840"/>
                    <a:pt x="24690" y="17975"/>
                    <a:pt x="23701" y="17975"/>
                  </a:cubicBezTo>
                  <a:cubicBezTo>
                    <a:pt x="22713" y="17975"/>
                    <a:pt x="20856" y="17953"/>
                    <a:pt x="20856" y="17953"/>
                  </a:cubicBezTo>
                  <a:cubicBezTo>
                    <a:pt x="20856" y="17953"/>
                    <a:pt x="16301" y="14654"/>
                    <a:pt x="13551" y="12198"/>
                  </a:cubicBezTo>
                  <a:cubicBezTo>
                    <a:pt x="9845" y="8890"/>
                    <a:pt x="6578" y="7106"/>
                    <a:pt x="6578" y="7106"/>
                  </a:cubicBezTo>
                  <a:lnTo>
                    <a:pt x="9919" y="1614"/>
                  </a:lnTo>
                  <a:cubicBezTo>
                    <a:pt x="7727" y="240"/>
                    <a:pt x="5424" y="15"/>
                    <a:pt x="4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3890286" y="2541669"/>
              <a:ext cx="558788" cy="476508"/>
            </a:xfrm>
            <a:custGeom>
              <a:rect b="b" l="l" r="r" t="t"/>
              <a:pathLst>
                <a:path extrusionOk="0" h="25007" w="29325">
                  <a:moveTo>
                    <a:pt x="4859" y="567"/>
                  </a:moveTo>
                  <a:cubicBezTo>
                    <a:pt x="6001" y="600"/>
                    <a:pt x="8006" y="845"/>
                    <a:pt x="9955" y="1989"/>
                  </a:cubicBezTo>
                  <a:lnTo>
                    <a:pt x="6761" y="7242"/>
                  </a:lnTo>
                  <a:cubicBezTo>
                    <a:pt x="6676" y="7379"/>
                    <a:pt x="6724" y="7557"/>
                    <a:pt x="6866" y="7634"/>
                  </a:cubicBezTo>
                  <a:cubicBezTo>
                    <a:pt x="6898" y="7652"/>
                    <a:pt x="10146" y="9440"/>
                    <a:pt x="13786" y="12688"/>
                  </a:cubicBezTo>
                  <a:cubicBezTo>
                    <a:pt x="16517" y="15125"/>
                    <a:pt x="21067" y="18428"/>
                    <a:pt x="21112" y="18462"/>
                  </a:cubicBezTo>
                  <a:cubicBezTo>
                    <a:pt x="21160" y="18496"/>
                    <a:pt x="21217" y="18515"/>
                    <a:pt x="21276" y="18516"/>
                  </a:cubicBezTo>
                  <a:cubicBezTo>
                    <a:pt x="21276" y="18516"/>
                    <a:pt x="23134" y="18536"/>
                    <a:pt x="24124" y="18536"/>
                  </a:cubicBezTo>
                  <a:cubicBezTo>
                    <a:pt x="24773" y="18536"/>
                    <a:pt x="25261" y="18999"/>
                    <a:pt x="25781" y="19489"/>
                  </a:cubicBezTo>
                  <a:cubicBezTo>
                    <a:pt x="25948" y="19649"/>
                    <a:pt x="26118" y="19808"/>
                    <a:pt x="26293" y="19954"/>
                  </a:cubicBezTo>
                  <a:cubicBezTo>
                    <a:pt x="26492" y="20122"/>
                    <a:pt x="26803" y="20336"/>
                    <a:pt x="27131" y="20564"/>
                  </a:cubicBezTo>
                  <a:cubicBezTo>
                    <a:pt x="27605" y="20890"/>
                    <a:pt x="28561" y="21551"/>
                    <a:pt x="28712" y="21843"/>
                  </a:cubicBezTo>
                  <a:cubicBezTo>
                    <a:pt x="28638" y="21873"/>
                    <a:pt x="28550" y="21885"/>
                    <a:pt x="28453" y="21885"/>
                  </a:cubicBezTo>
                  <a:cubicBezTo>
                    <a:pt x="28158" y="21885"/>
                    <a:pt x="27783" y="21767"/>
                    <a:pt x="27489" y="21675"/>
                  </a:cubicBezTo>
                  <a:cubicBezTo>
                    <a:pt x="27238" y="21596"/>
                    <a:pt x="27037" y="21533"/>
                    <a:pt x="26876" y="21533"/>
                  </a:cubicBezTo>
                  <a:cubicBezTo>
                    <a:pt x="26765" y="21533"/>
                    <a:pt x="26672" y="21563"/>
                    <a:pt x="26593" y="21637"/>
                  </a:cubicBezTo>
                  <a:cubicBezTo>
                    <a:pt x="26536" y="21692"/>
                    <a:pt x="26446" y="21815"/>
                    <a:pt x="26498" y="22025"/>
                  </a:cubicBezTo>
                  <a:cubicBezTo>
                    <a:pt x="26653" y="22639"/>
                    <a:pt x="27191" y="23357"/>
                    <a:pt x="28202" y="23357"/>
                  </a:cubicBezTo>
                  <a:cubicBezTo>
                    <a:pt x="28406" y="23357"/>
                    <a:pt x="28423" y="23432"/>
                    <a:pt x="28432" y="23472"/>
                  </a:cubicBezTo>
                  <a:cubicBezTo>
                    <a:pt x="28483" y="23686"/>
                    <a:pt x="28286" y="24079"/>
                    <a:pt x="28076" y="24184"/>
                  </a:cubicBezTo>
                  <a:cubicBezTo>
                    <a:pt x="27851" y="24296"/>
                    <a:pt x="27014" y="24449"/>
                    <a:pt x="26089" y="24449"/>
                  </a:cubicBezTo>
                  <a:cubicBezTo>
                    <a:pt x="25266" y="24449"/>
                    <a:pt x="24373" y="24328"/>
                    <a:pt x="23780" y="23950"/>
                  </a:cubicBezTo>
                  <a:cubicBezTo>
                    <a:pt x="22696" y="23260"/>
                    <a:pt x="21213" y="21977"/>
                    <a:pt x="19374" y="20138"/>
                  </a:cubicBezTo>
                  <a:cubicBezTo>
                    <a:pt x="18900" y="19664"/>
                    <a:pt x="17271" y="19002"/>
                    <a:pt x="15016" y="18084"/>
                  </a:cubicBezTo>
                  <a:cubicBezTo>
                    <a:pt x="10411" y="16210"/>
                    <a:pt x="3452" y="13379"/>
                    <a:pt x="1013" y="9958"/>
                  </a:cubicBezTo>
                  <a:cubicBezTo>
                    <a:pt x="964" y="9762"/>
                    <a:pt x="1096" y="8511"/>
                    <a:pt x="4859" y="567"/>
                  </a:cubicBezTo>
                  <a:close/>
                  <a:moveTo>
                    <a:pt x="4686" y="1"/>
                  </a:moveTo>
                  <a:cubicBezTo>
                    <a:pt x="4562" y="13"/>
                    <a:pt x="4476" y="62"/>
                    <a:pt x="4429" y="161"/>
                  </a:cubicBezTo>
                  <a:cubicBezTo>
                    <a:pt x="1" y="9494"/>
                    <a:pt x="350" y="9987"/>
                    <a:pt x="538" y="10251"/>
                  </a:cubicBezTo>
                  <a:cubicBezTo>
                    <a:pt x="3089" y="13837"/>
                    <a:pt x="10139" y="16706"/>
                    <a:pt x="14803" y="18605"/>
                  </a:cubicBezTo>
                  <a:cubicBezTo>
                    <a:pt x="16830" y="19429"/>
                    <a:pt x="18580" y="20142"/>
                    <a:pt x="18974" y="20536"/>
                  </a:cubicBezTo>
                  <a:cubicBezTo>
                    <a:pt x="20844" y="22404"/>
                    <a:pt x="22358" y="23712"/>
                    <a:pt x="23478" y="24426"/>
                  </a:cubicBezTo>
                  <a:cubicBezTo>
                    <a:pt x="24169" y="24865"/>
                    <a:pt x="25162" y="25006"/>
                    <a:pt x="26077" y="25006"/>
                  </a:cubicBezTo>
                  <a:cubicBezTo>
                    <a:pt x="27117" y="25006"/>
                    <a:pt x="28053" y="24824"/>
                    <a:pt x="28326" y="24687"/>
                  </a:cubicBezTo>
                  <a:cubicBezTo>
                    <a:pt x="28772" y="24465"/>
                    <a:pt x="29088" y="23812"/>
                    <a:pt x="28978" y="23343"/>
                  </a:cubicBezTo>
                  <a:cubicBezTo>
                    <a:pt x="28897" y="23001"/>
                    <a:pt x="28606" y="22795"/>
                    <a:pt x="28200" y="22795"/>
                  </a:cubicBezTo>
                  <a:cubicBezTo>
                    <a:pt x="27658" y="22795"/>
                    <a:pt x="27315" y="22490"/>
                    <a:pt x="27143" y="22156"/>
                  </a:cubicBezTo>
                  <a:lnTo>
                    <a:pt x="27143" y="22156"/>
                  </a:lnTo>
                  <a:cubicBezTo>
                    <a:pt x="27203" y="22174"/>
                    <a:pt x="27264" y="22194"/>
                    <a:pt x="27318" y="22210"/>
                  </a:cubicBezTo>
                  <a:cubicBezTo>
                    <a:pt x="27652" y="22315"/>
                    <a:pt x="28068" y="22445"/>
                    <a:pt x="28455" y="22445"/>
                  </a:cubicBezTo>
                  <a:cubicBezTo>
                    <a:pt x="28647" y="22445"/>
                    <a:pt x="28831" y="22413"/>
                    <a:pt x="28995" y="22331"/>
                  </a:cubicBezTo>
                  <a:cubicBezTo>
                    <a:pt x="29236" y="22212"/>
                    <a:pt x="29282" y="22024"/>
                    <a:pt x="29290" y="21921"/>
                  </a:cubicBezTo>
                  <a:cubicBezTo>
                    <a:pt x="29325" y="21433"/>
                    <a:pt x="28617" y="20908"/>
                    <a:pt x="27449" y="20100"/>
                  </a:cubicBezTo>
                  <a:cubicBezTo>
                    <a:pt x="27131" y="19881"/>
                    <a:pt x="26831" y="19673"/>
                    <a:pt x="26650" y="19522"/>
                  </a:cubicBezTo>
                  <a:cubicBezTo>
                    <a:pt x="26484" y="19384"/>
                    <a:pt x="26323" y="19232"/>
                    <a:pt x="26164" y="19080"/>
                  </a:cubicBezTo>
                  <a:cubicBezTo>
                    <a:pt x="25590" y="18536"/>
                    <a:pt x="24995" y="17973"/>
                    <a:pt x="24122" y="17973"/>
                  </a:cubicBezTo>
                  <a:cubicBezTo>
                    <a:pt x="23266" y="17973"/>
                    <a:pt x="21752" y="17957"/>
                    <a:pt x="21369" y="17954"/>
                  </a:cubicBezTo>
                  <a:cubicBezTo>
                    <a:pt x="20777" y="17521"/>
                    <a:pt x="16680" y="14518"/>
                    <a:pt x="14160" y="12268"/>
                  </a:cubicBezTo>
                  <a:cubicBezTo>
                    <a:pt x="11062" y="9504"/>
                    <a:pt x="8235" y="7779"/>
                    <a:pt x="7390" y="7286"/>
                  </a:cubicBezTo>
                  <a:lnTo>
                    <a:pt x="10581" y="2040"/>
                  </a:lnTo>
                  <a:cubicBezTo>
                    <a:pt x="10659" y="1909"/>
                    <a:pt x="10619" y="1736"/>
                    <a:pt x="10489" y="1655"/>
                  </a:cubicBezTo>
                  <a:cubicBezTo>
                    <a:pt x="8246" y="250"/>
                    <a:pt x="5889" y="15"/>
                    <a:pt x="468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2"/>
            <p:cNvSpPr/>
            <p:nvPr/>
          </p:nvSpPr>
          <p:spPr>
            <a:xfrm>
              <a:off x="4220147" y="1881641"/>
              <a:ext cx="299278" cy="334987"/>
            </a:xfrm>
            <a:custGeom>
              <a:rect b="b" l="l" r="r" t="t"/>
              <a:pathLst>
                <a:path extrusionOk="0" h="17580" w="15706">
                  <a:moveTo>
                    <a:pt x="12548" y="1"/>
                  </a:moveTo>
                  <a:lnTo>
                    <a:pt x="12532" y="12"/>
                  </a:lnTo>
                  <a:cubicBezTo>
                    <a:pt x="11458" y="1872"/>
                    <a:pt x="8354" y="2973"/>
                    <a:pt x="6979" y="3396"/>
                  </a:cubicBezTo>
                  <a:cubicBezTo>
                    <a:pt x="5468" y="3861"/>
                    <a:pt x="7676" y="4907"/>
                    <a:pt x="7444" y="6303"/>
                  </a:cubicBezTo>
                  <a:cubicBezTo>
                    <a:pt x="7211" y="7698"/>
                    <a:pt x="4189" y="8512"/>
                    <a:pt x="4189" y="8512"/>
                  </a:cubicBezTo>
                  <a:cubicBezTo>
                    <a:pt x="4189" y="8512"/>
                    <a:pt x="3324" y="6653"/>
                    <a:pt x="2096" y="6653"/>
                  </a:cubicBezTo>
                  <a:cubicBezTo>
                    <a:pt x="868" y="6653"/>
                    <a:pt x="0" y="9462"/>
                    <a:pt x="702" y="10955"/>
                  </a:cubicBezTo>
                  <a:cubicBezTo>
                    <a:pt x="1184" y="11981"/>
                    <a:pt x="2041" y="12142"/>
                    <a:pt x="2530" y="12142"/>
                  </a:cubicBezTo>
                  <a:cubicBezTo>
                    <a:pt x="2751" y="12142"/>
                    <a:pt x="2897" y="12109"/>
                    <a:pt x="2897" y="12109"/>
                  </a:cubicBezTo>
                  <a:lnTo>
                    <a:pt x="2897" y="12109"/>
                  </a:lnTo>
                  <a:cubicBezTo>
                    <a:pt x="2897" y="12109"/>
                    <a:pt x="2809" y="14740"/>
                    <a:pt x="4476" y="15529"/>
                  </a:cubicBezTo>
                  <a:cubicBezTo>
                    <a:pt x="6143" y="16319"/>
                    <a:pt x="8951" y="17372"/>
                    <a:pt x="10003" y="17547"/>
                  </a:cubicBezTo>
                  <a:cubicBezTo>
                    <a:pt x="10130" y="17568"/>
                    <a:pt x="10258" y="17579"/>
                    <a:pt x="10384" y="17579"/>
                  </a:cubicBezTo>
                  <a:cubicBezTo>
                    <a:pt x="11302" y="17579"/>
                    <a:pt x="12162" y="17005"/>
                    <a:pt x="12548" y="15618"/>
                  </a:cubicBezTo>
                  <a:cubicBezTo>
                    <a:pt x="12985" y="14038"/>
                    <a:pt x="13249" y="10792"/>
                    <a:pt x="13249" y="10792"/>
                  </a:cubicBezTo>
                  <a:cubicBezTo>
                    <a:pt x="13249" y="10792"/>
                    <a:pt x="14829" y="9740"/>
                    <a:pt x="15266" y="9126"/>
                  </a:cubicBezTo>
                  <a:cubicBezTo>
                    <a:pt x="15705" y="8512"/>
                    <a:pt x="14126" y="7897"/>
                    <a:pt x="13688" y="7020"/>
                  </a:cubicBezTo>
                  <a:cubicBezTo>
                    <a:pt x="13249" y="6142"/>
                    <a:pt x="13249" y="5441"/>
                    <a:pt x="13424" y="4211"/>
                  </a:cubicBezTo>
                  <a:cubicBezTo>
                    <a:pt x="13601" y="2983"/>
                    <a:pt x="12548" y="1"/>
                    <a:pt x="12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4218337" y="1876439"/>
              <a:ext cx="304842" cy="345581"/>
            </a:xfrm>
            <a:custGeom>
              <a:rect b="b" l="l" r="r" t="t"/>
              <a:pathLst>
                <a:path extrusionOk="0" h="18136" w="15998">
                  <a:moveTo>
                    <a:pt x="12552" y="892"/>
                  </a:moveTo>
                  <a:cubicBezTo>
                    <a:pt x="12880" y="1920"/>
                    <a:pt x="13354" y="3654"/>
                    <a:pt x="13242" y="4446"/>
                  </a:cubicBezTo>
                  <a:cubicBezTo>
                    <a:pt x="13061" y="5706"/>
                    <a:pt x="13058" y="6473"/>
                    <a:pt x="13532" y="7419"/>
                  </a:cubicBezTo>
                  <a:cubicBezTo>
                    <a:pt x="13741" y="7839"/>
                    <a:pt x="14156" y="8186"/>
                    <a:pt x="14523" y="8492"/>
                  </a:cubicBezTo>
                  <a:cubicBezTo>
                    <a:pt x="14927" y="8830"/>
                    <a:pt x="15228" y="9100"/>
                    <a:pt x="15134" y="9234"/>
                  </a:cubicBezTo>
                  <a:cubicBezTo>
                    <a:pt x="14798" y="9704"/>
                    <a:pt x="13615" y="10545"/>
                    <a:pt x="13188" y="10831"/>
                  </a:cubicBezTo>
                  <a:cubicBezTo>
                    <a:pt x="13117" y="10879"/>
                    <a:pt x="13071" y="10957"/>
                    <a:pt x="13064" y="11043"/>
                  </a:cubicBezTo>
                  <a:cubicBezTo>
                    <a:pt x="13061" y="11075"/>
                    <a:pt x="12797" y="14281"/>
                    <a:pt x="12371" y="15815"/>
                  </a:cubicBezTo>
                  <a:cubicBezTo>
                    <a:pt x="12056" y="16949"/>
                    <a:pt x="11379" y="17572"/>
                    <a:pt x="10487" y="17572"/>
                  </a:cubicBezTo>
                  <a:cubicBezTo>
                    <a:pt x="10376" y="17572"/>
                    <a:pt x="10262" y="17563"/>
                    <a:pt x="10144" y="17543"/>
                  </a:cubicBezTo>
                  <a:cubicBezTo>
                    <a:pt x="9112" y="17371"/>
                    <a:pt x="6284" y="16302"/>
                    <a:pt x="4691" y="15548"/>
                  </a:cubicBezTo>
                  <a:cubicBezTo>
                    <a:pt x="3214" y="14848"/>
                    <a:pt x="3273" y="12414"/>
                    <a:pt x="3273" y="12390"/>
                  </a:cubicBezTo>
                  <a:cubicBezTo>
                    <a:pt x="3278" y="12231"/>
                    <a:pt x="3149" y="12100"/>
                    <a:pt x="2990" y="12100"/>
                  </a:cubicBezTo>
                  <a:cubicBezTo>
                    <a:pt x="2972" y="12100"/>
                    <a:pt x="2951" y="12102"/>
                    <a:pt x="2931" y="12106"/>
                  </a:cubicBezTo>
                  <a:cubicBezTo>
                    <a:pt x="2915" y="12109"/>
                    <a:pt x="2796" y="12134"/>
                    <a:pt x="2621" y="12134"/>
                  </a:cubicBezTo>
                  <a:cubicBezTo>
                    <a:pt x="2205" y="12134"/>
                    <a:pt x="1469" y="11996"/>
                    <a:pt x="1051" y="11107"/>
                  </a:cubicBezTo>
                  <a:cubicBezTo>
                    <a:pt x="606" y="10162"/>
                    <a:pt x="871" y="8636"/>
                    <a:pt x="1399" y="7805"/>
                  </a:cubicBezTo>
                  <a:cubicBezTo>
                    <a:pt x="1541" y="7582"/>
                    <a:pt x="1832" y="7207"/>
                    <a:pt x="2191" y="7207"/>
                  </a:cubicBezTo>
                  <a:cubicBezTo>
                    <a:pt x="3049" y="7207"/>
                    <a:pt x="3809" y="8432"/>
                    <a:pt x="4029" y="8905"/>
                  </a:cubicBezTo>
                  <a:cubicBezTo>
                    <a:pt x="4076" y="9005"/>
                    <a:pt x="4176" y="9067"/>
                    <a:pt x="4283" y="9067"/>
                  </a:cubicBezTo>
                  <a:cubicBezTo>
                    <a:pt x="4307" y="9067"/>
                    <a:pt x="4332" y="9063"/>
                    <a:pt x="4357" y="9056"/>
                  </a:cubicBezTo>
                  <a:cubicBezTo>
                    <a:pt x="4685" y="8969"/>
                    <a:pt x="7561" y="8152"/>
                    <a:pt x="7817" y="6622"/>
                  </a:cubicBezTo>
                  <a:cubicBezTo>
                    <a:pt x="7939" y="5887"/>
                    <a:pt x="7512" y="5270"/>
                    <a:pt x="7169" y="4774"/>
                  </a:cubicBezTo>
                  <a:cubicBezTo>
                    <a:pt x="7009" y="4544"/>
                    <a:pt x="6790" y="4227"/>
                    <a:pt x="6826" y="4121"/>
                  </a:cubicBezTo>
                  <a:cubicBezTo>
                    <a:pt x="6829" y="4112"/>
                    <a:pt x="6866" y="4029"/>
                    <a:pt x="7157" y="3939"/>
                  </a:cubicBezTo>
                  <a:cubicBezTo>
                    <a:pt x="8687" y="3469"/>
                    <a:pt x="11296" y="2476"/>
                    <a:pt x="12552" y="892"/>
                  </a:cubicBezTo>
                  <a:close/>
                  <a:moveTo>
                    <a:pt x="12638" y="0"/>
                  </a:moveTo>
                  <a:cubicBezTo>
                    <a:pt x="12571" y="0"/>
                    <a:pt x="12505" y="22"/>
                    <a:pt x="12451" y="65"/>
                  </a:cubicBezTo>
                  <a:cubicBezTo>
                    <a:pt x="12424" y="87"/>
                    <a:pt x="12400" y="115"/>
                    <a:pt x="12383" y="145"/>
                  </a:cubicBezTo>
                  <a:cubicBezTo>
                    <a:pt x="11409" y="1834"/>
                    <a:pt x="8587" y="2910"/>
                    <a:pt x="6992" y="3400"/>
                  </a:cubicBezTo>
                  <a:cubicBezTo>
                    <a:pt x="6606" y="3519"/>
                    <a:pt x="6378" y="3694"/>
                    <a:pt x="6295" y="3937"/>
                  </a:cubicBezTo>
                  <a:cubicBezTo>
                    <a:pt x="6166" y="4312"/>
                    <a:pt x="6428" y="4693"/>
                    <a:pt x="6707" y="5094"/>
                  </a:cubicBezTo>
                  <a:cubicBezTo>
                    <a:pt x="7007" y="5527"/>
                    <a:pt x="7348" y="6018"/>
                    <a:pt x="7262" y="6529"/>
                  </a:cubicBezTo>
                  <a:cubicBezTo>
                    <a:pt x="7111" y="7445"/>
                    <a:pt x="5331" y="8173"/>
                    <a:pt x="4429" y="8450"/>
                  </a:cubicBezTo>
                  <a:cubicBezTo>
                    <a:pt x="4143" y="7926"/>
                    <a:pt x="3323" y="6643"/>
                    <a:pt x="2191" y="6643"/>
                  </a:cubicBezTo>
                  <a:cubicBezTo>
                    <a:pt x="1720" y="6643"/>
                    <a:pt x="1283" y="6940"/>
                    <a:pt x="925" y="7503"/>
                  </a:cubicBezTo>
                  <a:cubicBezTo>
                    <a:pt x="320" y="8455"/>
                    <a:pt x="1" y="10197"/>
                    <a:pt x="542" y="11346"/>
                  </a:cubicBezTo>
                  <a:cubicBezTo>
                    <a:pt x="1046" y="12417"/>
                    <a:pt x="1973" y="12699"/>
                    <a:pt x="2623" y="12699"/>
                  </a:cubicBezTo>
                  <a:cubicBezTo>
                    <a:pt x="2655" y="12699"/>
                    <a:pt x="2686" y="12698"/>
                    <a:pt x="2716" y="12697"/>
                  </a:cubicBezTo>
                  <a:cubicBezTo>
                    <a:pt x="2751" y="13465"/>
                    <a:pt x="2989" y="15363"/>
                    <a:pt x="4450" y="16055"/>
                  </a:cubicBezTo>
                  <a:cubicBezTo>
                    <a:pt x="6085" y="16830"/>
                    <a:pt x="8948" y="17912"/>
                    <a:pt x="10051" y="18097"/>
                  </a:cubicBezTo>
                  <a:cubicBezTo>
                    <a:pt x="10198" y="18122"/>
                    <a:pt x="10348" y="18134"/>
                    <a:pt x="10497" y="18135"/>
                  </a:cubicBezTo>
                  <a:cubicBezTo>
                    <a:pt x="11642" y="18135"/>
                    <a:pt x="12527" y="17351"/>
                    <a:pt x="12914" y="15964"/>
                  </a:cubicBezTo>
                  <a:cubicBezTo>
                    <a:pt x="13309" y="14542"/>
                    <a:pt x="13558" y="11860"/>
                    <a:pt x="13614" y="11221"/>
                  </a:cubicBezTo>
                  <a:cubicBezTo>
                    <a:pt x="13992" y="10963"/>
                    <a:pt x="15195" y="10115"/>
                    <a:pt x="15592" y="9560"/>
                  </a:cubicBezTo>
                  <a:cubicBezTo>
                    <a:pt x="15997" y="8991"/>
                    <a:pt x="15406" y="8496"/>
                    <a:pt x="14884" y="8059"/>
                  </a:cubicBezTo>
                  <a:cubicBezTo>
                    <a:pt x="14560" y="7787"/>
                    <a:pt x="14193" y="7481"/>
                    <a:pt x="14035" y="7166"/>
                  </a:cubicBezTo>
                  <a:cubicBezTo>
                    <a:pt x="13626" y="6349"/>
                    <a:pt x="13631" y="5690"/>
                    <a:pt x="13798" y="4523"/>
                  </a:cubicBezTo>
                  <a:cubicBezTo>
                    <a:pt x="13981" y="3243"/>
                    <a:pt x="12952" y="304"/>
                    <a:pt x="12908" y="180"/>
                  </a:cubicBezTo>
                  <a:cubicBezTo>
                    <a:pt x="12877" y="94"/>
                    <a:pt x="12800" y="34"/>
                    <a:pt x="12713" y="10"/>
                  </a:cubicBezTo>
                  <a:cubicBezTo>
                    <a:pt x="12688" y="3"/>
                    <a:pt x="12663" y="0"/>
                    <a:pt x="12638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4435088" y="1999535"/>
              <a:ext cx="13319" cy="33251"/>
            </a:xfrm>
            <a:custGeom>
              <a:rect b="b" l="l" r="r" t="t"/>
              <a:pathLst>
                <a:path extrusionOk="0" h="1745" w="699">
                  <a:moveTo>
                    <a:pt x="350" y="0"/>
                  </a:moveTo>
                  <a:cubicBezTo>
                    <a:pt x="158" y="0"/>
                    <a:pt x="0" y="391"/>
                    <a:pt x="0" y="872"/>
                  </a:cubicBezTo>
                  <a:cubicBezTo>
                    <a:pt x="0" y="1354"/>
                    <a:pt x="156" y="1745"/>
                    <a:pt x="350" y="1745"/>
                  </a:cubicBezTo>
                  <a:cubicBezTo>
                    <a:pt x="543" y="1745"/>
                    <a:pt x="699" y="1354"/>
                    <a:pt x="699" y="872"/>
                  </a:cubicBezTo>
                  <a:cubicBezTo>
                    <a:pt x="699" y="391"/>
                    <a:pt x="543" y="0"/>
                    <a:pt x="35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4412507" y="1966951"/>
              <a:ext cx="43998" cy="26868"/>
            </a:xfrm>
            <a:custGeom>
              <a:rect b="b" l="l" r="r" t="t"/>
              <a:pathLst>
                <a:path extrusionOk="0" h="1410" w="2309">
                  <a:moveTo>
                    <a:pt x="1783" y="0"/>
                  </a:moveTo>
                  <a:cubicBezTo>
                    <a:pt x="1021" y="0"/>
                    <a:pt x="257" y="835"/>
                    <a:pt x="163" y="942"/>
                  </a:cubicBezTo>
                  <a:cubicBezTo>
                    <a:pt x="1" y="1124"/>
                    <a:pt x="129" y="1410"/>
                    <a:pt x="371" y="1410"/>
                  </a:cubicBezTo>
                  <a:cubicBezTo>
                    <a:pt x="452" y="1410"/>
                    <a:pt x="529" y="1376"/>
                    <a:pt x="581" y="1317"/>
                  </a:cubicBezTo>
                  <a:cubicBezTo>
                    <a:pt x="771" y="1103"/>
                    <a:pt x="1359" y="562"/>
                    <a:pt x="1781" y="562"/>
                  </a:cubicBezTo>
                  <a:cubicBezTo>
                    <a:pt x="1826" y="562"/>
                    <a:pt x="1869" y="568"/>
                    <a:pt x="1910" y="581"/>
                  </a:cubicBezTo>
                  <a:cubicBezTo>
                    <a:pt x="1938" y="590"/>
                    <a:pt x="1966" y="594"/>
                    <a:pt x="1994" y="594"/>
                  </a:cubicBezTo>
                  <a:cubicBezTo>
                    <a:pt x="2111" y="594"/>
                    <a:pt x="2221" y="520"/>
                    <a:pt x="2260" y="402"/>
                  </a:cubicBezTo>
                  <a:cubicBezTo>
                    <a:pt x="2308" y="258"/>
                    <a:pt x="2232" y="100"/>
                    <a:pt x="2088" y="49"/>
                  </a:cubicBezTo>
                  <a:cubicBezTo>
                    <a:pt x="1987" y="15"/>
                    <a:pt x="1885" y="0"/>
                    <a:pt x="178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4398121" y="2109368"/>
              <a:ext cx="58537" cy="23800"/>
            </a:xfrm>
            <a:custGeom>
              <a:rect b="b" l="l" r="r" t="t"/>
              <a:pathLst>
                <a:path extrusionOk="0" h="1249" w="3072">
                  <a:moveTo>
                    <a:pt x="312" y="1"/>
                  </a:moveTo>
                  <a:cubicBezTo>
                    <a:pt x="236" y="1"/>
                    <a:pt x="159" y="32"/>
                    <a:pt x="104" y="93"/>
                  </a:cubicBezTo>
                  <a:cubicBezTo>
                    <a:pt x="0" y="209"/>
                    <a:pt x="11" y="387"/>
                    <a:pt x="126" y="490"/>
                  </a:cubicBezTo>
                  <a:cubicBezTo>
                    <a:pt x="805" y="1103"/>
                    <a:pt x="1519" y="1249"/>
                    <a:pt x="2045" y="1249"/>
                  </a:cubicBezTo>
                  <a:cubicBezTo>
                    <a:pt x="2506" y="1249"/>
                    <a:pt x="2823" y="1138"/>
                    <a:pt x="2850" y="1128"/>
                  </a:cubicBezTo>
                  <a:cubicBezTo>
                    <a:pt x="2996" y="1074"/>
                    <a:pt x="3072" y="913"/>
                    <a:pt x="3019" y="767"/>
                  </a:cubicBezTo>
                  <a:cubicBezTo>
                    <a:pt x="2978" y="653"/>
                    <a:pt x="2870" y="581"/>
                    <a:pt x="2754" y="581"/>
                  </a:cubicBezTo>
                  <a:cubicBezTo>
                    <a:pt x="2723" y="581"/>
                    <a:pt x="2691" y="587"/>
                    <a:pt x="2659" y="598"/>
                  </a:cubicBezTo>
                  <a:cubicBezTo>
                    <a:pt x="2639" y="605"/>
                    <a:pt x="2400" y="687"/>
                    <a:pt x="2049" y="687"/>
                  </a:cubicBezTo>
                  <a:cubicBezTo>
                    <a:pt x="1631" y="687"/>
                    <a:pt x="1054" y="571"/>
                    <a:pt x="501" y="73"/>
                  </a:cubicBezTo>
                  <a:cubicBezTo>
                    <a:pt x="447" y="25"/>
                    <a:pt x="379" y="1"/>
                    <a:pt x="31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3779024" y="4211877"/>
              <a:ext cx="221324" cy="195276"/>
            </a:xfrm>
            <a:custGeom>
              <a:rect b="b" l="l" r="r" t="t"/>
              <a:pathLst>
                <a:path extrusionOk="0" h="10248" w="11615">
                  <a:moveTo>
                    <a:pt x="2098" y="1"/>
                  </a:moveTo>
                  <a:cubicBezTo>
                    <a:pt x="2098" y="1"/>
                    <a:pt x="0" y="4207"/>
                    <a:pt x="82" y="4777"/>
                  </a:cubicBezTo>
                  <a:cubicBezTo>
                    <a:pt x="164" y="5347"/>
                    <a:pt x="4319" y="8363"/>
                    <a:pt x="6275" y="9422"/>
                  </a:cubicBezTo>
                  <a:cubicBezTo>
                    <a:pt x="7237" y="9943"/>
                    <a:pt x="8573" y="10247"/>
                    <a:pt x="9654" y="10247"/>
                  </a:cubicBezTo>
                  <a:cubicBezTo>
                    <a:pt x="10771" y="10247"/>
                    <a:pt x="11615" y="9923"/>
                    <a:pt x="11490" y="9177"/>
                  </a:cubicBezTo>
                  <a:cubicBezTo>
                    <a:pt x="11245" y="7712"/>
                    <a:pt x="7905" y="6733"/>
                    <a:pt x="7090" y="4534"/>
                  </a:cubicBezTo>
                  <a:cubicBezTo>
                    <a:pt x="6275" y="2333"/>
                    <a:pt x="5958" y="1054"/>
                    <a:pt x="5958" y="1054"/>
                  </a:cubicBezTo>
                  <a:cubicBezTo>
                    <a:pt x="5958" y="1054"/>
                    <a:pt x="5901" y="1057"/>
                    <a:pt x="5796" y="1057"/>
                  </a:cubicBezTo>
                  <a:cubicBezTo>
                    <a:pt x="5283" y="1057"/>
                    <a:pt x="3637" y="975"/>
                    <a:pt x="2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3773650" y="4206542"/>
              <a:ext cx="230889" cy="205946"/>
            </a:xfrm>
            <a:custGeom>
              <a:rect b="b" l="l" r="r" t="t"/>
              <a:pathLst>
                <a:path extrusionOk="0" h="10808" w="12117">
                  <a:moveTo>
                    <a:pt x="2496" y="679"/>
                  </a:moveTo>
                  <a:cubicBezTo>
                    <a:pt x="3971" y="1516"/>
                    <a:pt x="5463" y="1614"/>
                    <a:pt x="6024" y="1618"/>
                  </a:cubicBezTo>
                  <a:cubicBezTo>
                    <a:pt x="6148" y="2072"/>
                    <a:pt x="6481" y="3214"/>
                    <a:pt x="7108" y="4910"/>
                  </a:cubicBezTo>
                  <a:cubicBezTo>
                    <a:pt x="7569" y="6152"/>
                    <a:pt x="8744" y="7004"/>
                    <a:pt x="9781" y="7754"/>
                  </a:cubicBezTo>
                  <a:cubicBezTo>
                    <a:pt x="10613" y="8356"/>
                    <a:pt x="11399" y="8926"/>
                    <a:pt x="11495" y="9504"/>
                  </a:cubicBezTo>
                  <a:cubicBezTo>
                    <a:pt x="11527" y="9698"/>
                    <a:pt x="11467" y="9838"/>
                    <a:pt x="11300" y="9956"/>
                  </a:cubicBezTo>
                  <a:cubicBezTo>
                    <a:pt x="11019" y="10157"/>
                    <a:pt x="10528" y="10251"/>
                    <a:pt x="9947" y="10251"/>
                  </a:cubicBezTo>
                  <a:cubicBezTo>
                    <a:pt x="8926" y="10251"/>
                    <a:pt x="7625" y="9962"/>
                    <a:pt x="6691" y="9456"/>
                  </a:cubicBezTo>
                  <a:cubicBezTo>
                    <a:pt x="4541" y="8292"/>
                    <a:pt x="831" y="5499"/>
                    <a:pt x="643" y="5024"/>
                  </a:cubicBezTo>
                  <a:cubicBezTo>
                    <a:pt x="627" y="4679"/>
                    <a:pt x="1551" y="2595"/>
                    <a:pt x="2496" y="679"/>
                  </a:cubicBezTo>
                  <a:close/>
                  <a:moveTo>
                    <a:pt x="2381" y="0"/>
                  </a:moveTo>
                  <a:cubicBezTo>
                    <a:pt x="2278" y="0"/>
                    <a:pt x="2178" y="56"/>
                    <a:pt x="2129" y="155"/>
                  </a:cubicBezTo>
                  <a:cubicBezTo>
                    <a:pt x="1486" y="1445"/>
                    <a:pt x="1" y="4504"/>
                    <a:pt x="85" y="5096"/>
                  </a:cubicBezTo>
                  <a:cubicBezTo>
                    <a:pt x="198" y="5887"/>
                    <a:pt x="4757" y="9047"/>
                    <a:pt x="6422" y="9950"/>
                  </a:cubicBezTo>
                  <a:cubicBezTo>
                    <a:pt x="7372" y="10464"/>
                    <a:pt x="8776" y="10808"/>
                    <a:pt x="9945" y="10808"/>
                  </a:cubicBezTo>
                  <a:cubicBezTo>
                    <a:pt x="10634" y="10808"/>
                    <a:pt x="11241" y="10688"/>
                    <a:pt x="11626" y="10415"/>
                  </a:cubicBezTo>
                  <a:cubicBezTo>
                    <a:pt x="11966" y="10172"/>
                    <a:pt x="12116" y="9816"/>
                    <a:pt x="12049" y="9412"/>
                  </a:cubicBezTo>
                  <a:cubicBezTo>
                    <a:pt x="11915" y="8606"/>
                    <a:pt x="11078" y="8000"/>
                    <a:pt x="10111" y="7300"/>
                  </a:cubicBezTo>
                  <a:cubicBezTo>
                    <a:pt x="9138" y="6596"/>
                    <a:pt x="8035" y="5797"/>
                    <a:pt x="7634" y="4716"/>
                  </a:cubicBezTo>
                  <a:cubicBezTo>
                    <a:pt x="6837" y="2559"/>
                    <a:pt x="6516" y="1278"/>
                    <a:pt x="6513" y="1267"/>
                  </a:cubicBezTo>
                  <a:cubicBezTo>
                    <a:pt x="6482" y="1140"/>
                    <a:pt x="6369" y="1053"/>
                    <a:pt x="6241" y="1053"/>
                  </a:cubicBezTo>
                  <a:cubicBezTo>
                    <a:pt x="6235" y="1053"/>
                    <a:pt x="6229" y="1053"/>
                    <a:pt x="6223" y="1054"/>
                  </a:cubicBezTo>
                  <a:cubicBezTo>
                    <a:pt x="6220" y="1054"/>
                    <a:pt x="6175" y="1056"/>
                    <a:pt x="6095" y="1056"/>
                  </a:cubicBezTo>
                  <a:cubicBezTo>
                    <a:pt x="5636" y="1056"/>
                    <a:pt x="4021" y="986"/>
                    <a:pt x="2530" y="43"/>
                  </a:cubicBezTo>
                  <a:cubicBezTo>
                    <a:pt x="2483" y="14"/>
                    <a:pt x="2432" y="0"/>
                    <a:pt x="23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3780186" y="4284687"/>
              <a:ext cx="219742" cy="122466"/>
            </a:xfrm>
            <a:custGeom>
              <a:rect b="b" l="l" r="r" t="t"/>
              <a:pathLst>
                <a:path extrusionOk="0" h="6427" w="11532">
                  <a:moveTo>
                    <a:pt x="291" y="1"/>
                  </a:moveTo>
                  <a:cubicBezTo>
                    <a:pt x="113" y="460"/>
                    <a:pt x="1" y="818"/>
                    <a:pt x="21" y="958"/>
                  </a:cubicBezTo>
                  <a:cubicBezTo>
                    <a:pt x="103" y="1528"/>
                    <a:pt x="4258" y="4542"/>
                    <a:pt x="6214" y="5603"/>
                  </a:cubicBezTo>
                  <a:cubicBezTo>
                    <a:pt x="7175" y="6123"/>
                    <a:pt x="8509" y="6427"/>
                    <a:pt x="9589" y="6427"/>
                  </a:cubicBezTo>
                  <a:cubicBezTo>
                    <a:pt x="10694" y="6427"/>
                    <a:pt x="11532" y="6109"/>
                    <a:pt x="11429" y="5380"/>
                  </a:cubicBezTo>
                  <a:lnTo>
                    <a:pt x="11429" y="5380"/>
                  </a:lnTo>
                  <a:cubicBezTo>
                    <a:pt x="11107" y="5424"/>
                    <a:pt x="10751" y="5453"/>
                    <a:pt x="10364" y="5453"/>
                  </a:cubicBezTo>
                  <a:cubicBezTo>
                    <a:pt x="9408" y="5453"/>
                    <a:pt x="8269" y="5279"/>
                    <a:pt x="7027" y="4741"/>
                  </a:cubicBezTo>
                  <a:cubicBezTo>
                    <a:pt x="4010" y="3433"/>
                    <a:pt x="1084" y="758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2"/>
            <p:cNvSpPr/>
            <p:nvPr/>
          </p:nvSpPr>
          <p:spPr>
            <a:xfrm>
              <a:off x="3774908" y="4279313"/>
              <a:ext cx="229441" cy="133156"/>
            </a:xfrm>
            <a:custGeom>
              <a:rect b="b" l="l" r="r" t="t"/>
              <a:pathLst>
                <a:path extrusionOk="0" h="6988" w="12041">
                  <a:moveTo>
                    <a:pt x="686" y="777"/>
                  </a:moveTo>
                  <a:cubicBezTo>
                    <a:pt x="1796" y="1801"/>
                    <a:pt x="4455" y="4094"/>
                    <a:pt x="7192" y="5281"/>
                  </a:cubicBezTo>
                  <a:cubicBezTo>
                    <a:pt x="8325" y="5772"/>
                    <a:pt x="9478" y="6017"/>
                    <a:pt x="10633" y="6017"/>
                  </a:cubicBezTo>
                  <a:cubicBezTo>
                    <a:pt x="10883" y="6017"/>
                    <a:pt x="11132" y="6005"/>
                    <a:pt x="11381" y="5982"/>
                  </a:cubicBezTo>
                  <a:lnTo>
                    <a:pt x="11381" y="5982"/>
                  </a:lnTo>
                  <a:cubicBezTo>
                    <a:pt x="11340" y="6047"/>
                    <a:pt x="11286" y="6101"/>
                    <a:pt x="11222" y="6143"/>
                  </a:cubicBezTo>
                  <a:cubicBezTo>
                    <a:pt x="10941" y="6338"/>
                    <a:pt x="10455" y="6429"/>
                    <a:pt x="9880" y="6429"/>
                  </a:cubicBezTo>
                  <a:cubicBezTo>
                    <a:pt x="8858" y="6429"/>
                    <a:pt x="7555" y="6141"/>
                    <a:pt x="6625" y="5637"/>
                  </a:cubicBezTo>
                  <a:cubicBezTo>
                    <a:pt x="4475" y="4473"/>
                    <a:pt x="765" y="1680"/>
                    <a:pt x="577" y="1205"/>
                  </a:cubicBezTo>
                  <a:cubicBezTo>
                    <a:pt x="577" y="1193"/>
                    <a:pt x="577" y="1101"/>
                    <a:pt x="686" y="777"/>
                  </a:cubicBezTo>
                  <a:close/>
                  <a:moveTo>
                    <a:pt x="568" y="1"/>
                  </a:moveTo>
                  <a:cubicBezTo>
                    <a:pt x="457" y="1"/>
                    <a:pt x="349" y="65"/>
                    <a:pt x="305" y="181"/>
                  </a:cubicBezTo>
                  <a:cubicBezTo>
                    <a:pt x="21" y="914"/>
                    <a:pt x="0" y="1142"/>
                    <a:pt x="19" y="1279"/>
                  </a:cubicBezTo>
                  <a:cubicBezTo>
                    <a:pt x="132" y="2069"/>
                    <a:pt x="4691" y="5228"/>
                    <a:pt x="6356" y="6131"/>
                  </a:cubicBezTo>
                  <a:cubicBezTo>
                    <a:pt x="7302" y="6643"/>
                    <a:pt x="8709" y="6987"/>
                    <a:pt x="9879" y="6987"/>
                  </a:cubicBezTo>
                  <a:cubicBezTo>
                    <a:pt x="10558" y="6987"/>
                    <a:pt x="11159" y="6871"/>
                    <a:pt x="11543" y="6604"/>
                  </a:cubicBezTo>
                  <a:cubicBezTo>
                    <a:pt x="11884" y="6367"/>
                    <a:pt x="12040" y="6019"/>
                    <a:pt x="11985" y="5624"/>
                  </a:cubicBezTo>
                  <a:cubicBezTo>
                    <a:pt x="11965" y="5482"/>
                    <a:pt x="11844" y="5381"/>
                    <a:pt x="11706" y="5381"/>
                  </a:cubicBezTo>
                  <a:cubicBezTo>
                    <a:pt x="11693" y="5381"/>
                    <a:pt x="11681" y="5381"/>
                    <a:pt x="11668" y="5383"/>
                  </a:cubicBezTo>
                  <a:cubicBezTo>
                    <a:pt x="11323" y="5431"/>
                    <a:pt x="10976" y="5455"/>
                    <a:pt x="10630" y="5455"/>
                  </a:cubicBezTo>
                  <a:cubicBezTo>
                    <a:pt x="9553" y="5455"/>
                    <a:pt x="8476" y="5223"/>
                    <a:pt x="7417" y="4763"/>
                  </a:cubicBezTo>
                  <a:cubicBezTo>
                    <a:pt x="4458" y="3483"/>
                    <a:pt x="1574" y="855"/>
                    <a:pt x="760" y="79"/>
                  </a:cubicBezTo>
                  <a:cubicBezTo>
                    <a:pt x="705" y="26"/>
                    <a:pt x="636" y="1"/>
                    <a:pt x="5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3818982" y="2130728"/>
              <a:ext cx="867593" cy="2102071"/>
            </a:xfrm>
            <a:custGeom>
              <a:rect b="b" l="l" r="r" t="t"/>
              <a:pathLst>
                <a:path extrusionOk="0" h="110316" w="45531">
                  <a:moveTo>
                    <a:pt x="25090" y="1"/>
                  </a:moveTo>
                  <a:cubicBezTo>
                    <a:pt x="25090" y="1"/>
                    <a:pt x="25704" y="4124"/>
                    <a:pt x="24915" y="5791"/>
                  </a:cubicBezTo>
                  <a:cubicBezTo>
                    <a:pt x="24125" y="7458"/>
                    <a:pt x="21670" y="7631"/>
                    <a:pt x="19564" y="7984"/>
                  </a:cubicBezTo>
                  <a:cubicBezTo>
                    <a:pt x="17458" y="8336"/>
                    <a:pt x="12634" y="10176"/>
                    <a:pt x="13160" y="14913"/>
                  </a:cubicBezTo>
                  <a:cubicBezTo>
                    <a:pt x="13687" y="19650"/>
                    <a:pt x="19739" y="29915"/>
                    <a:pt x="19739" y="32810"/>
                  </a:cubicBezTo>
                  <a:cubicBezTo>
                    <a:pt x="19739" y="35705"/>
                    <a:pt x="17897" y="37196"/>
                    <a:pt x="15879" y="42811"/>
                  </a:cubicBezTo>
                  <a:cubicBezTo>
                    <a:pt x="13862" y="48426"/>
                    <a:pt x="14124" y="58864"/>
                    <a:pt x="14738" y="65620"/>
                  </a:cubicBezTo>
                  <a:cubicBezTo>
                    <a:pt x="15352" y="72374"/>
                    <a:pt x="17371" y="78778"/>
                    <a:pt x="17371" y="78778"/>
                  </a:cubicBezTo>
                  <a:cubicBezTo>
                    <a:pt x="17371" y="78778"/>
                    <a:pt x="12282" y="86936"/>
                    <a:pt x="10090" y="90445"/>
                  </a:cubicBezTo>
                  <a:cubicBezTo>
                    <a:pt x="7897" y="93956"/>
                    <a:pt x="1" y="109219"/>
                    <a:pt x="1" y="109219"/>
                  </a:cubicBezTo>
                  <a:cubicBezTo>
                    <a:pt x="1" y="109219"/>
                    <a:pt x="1" y="109745"/>
                    <a:pt x="1229" y="110097"/>
                  </a:cubicBezTo>
                  <a:cubicBezTo>
                    <a:pt x="1841" y="110272"/>
                    <a:pt x="2498" y="110316"/>
                    <a:pt x="3002" y="110316"/>
                  </a:cubicBezTo>
                  <a:cubicBezTo>
                    <a:pt x="3509" y="110316"/>
                    <a:pt x="3861" y="110272"/>
                    <a:pt x="3861" y="110272"/>
                  </a:cubicBezTo>
                  <a:cubicBezTo>
                    <a:pt x="3861" y="110272"/>
                    <a:pt x="18950" y="92112"/>
                    <a:pt x="21756" y="89042"/>
                  </a:cubicBezTo>
                  <a:cubicBezTo>
                    <a:pt x="24564" y="85972"/>
                    <a:pt x="27196" y="80621"/>
                    <a:pt x="27546" y="78164"/>
                  </a:cubicBezTo>
                  <a:cubicBezTo>
                    <a:pt x="27898" y="75706"/>
                    <a:pt x="27459" y="60707"/>
                    <a:pt x="27459" y="60706"/>
                  </a:cubicBezTo>
                  <a:lnTo>
                    <a:pt x="27459" y="60706"/>
                  </a:lnTo>
                  <a:cubicBezTo>
                    <a:pt x="27459" y="60706"/>
                    <a:pt x="30618" y="68251"/>
                    <a:pt x="33074" y="72111"/>
                  </a:cubicBezTo>
                  <a:cubicBezTo>
                    <a:pt x="35532" y="75972"/>
                    <a:pt x="37191" y="79392"/>
                    <a:pt x="37191" y="79392"/>
                  </a:cubicBezTo>
                  <a:cubicBezTo>
                    <a:pt x="37191" y="79392"/>
                    <a:pt x="36583" y="84568"/>
                    <a:pt x="37197" y="88955"/>
                  </a:cubicBezTo>
                  <a:cubicBezTo>
                    <a:pt x="37811" y="93340"/>
                    <a:pt x="37293" y="107423"/>
                    <a:pt x="37907" y="108564"/>
                  </a:cubicBezTo>
                  <a:cubicBezTo>
                    <a:pt x="38185" y="109079"/>
                    <a:pt x="38821" y="109264"/>
                    <a:pt x="39484" y="109264"/>
                  </a:cubicBezTo>
                  <a:cubicBezTo>
                    <a:pt x="40288" y="109264"/>
                    <a:pt x="41132" y="108991"/>
                    <a:pt x="41421" y="108702"/>
                  </a:cubicBezTo>
                  <a:cubicBezTo>
                    <a:pt x="41947" y="108176"/>
                    <a:pt x="42198" y="104746"/>
                    <a:pt x="42198" y="104746"/>
                  </a:cubicBezTo>
                  <a:cubicBezTo>
                    <a:pt x="42198" y="104746"/>
                    <a:pt x="43250" y="94043"/>
                    <a:pt x="43864" y="89042"/>
                  </a:cubicBezTo>
                  <a:cubicBezTo>
                    <a:pt x="44479" y="84043"/>
                    <a:pt x="45531" y="79743"/>
                    <a:pt x="45181" y="78603"/>
                  </a:cubicBezTo>
                  <a:cubicBezTo>
                    <a:pt x="44829" y="77462"/>
                    <a:pt x="42636" y="65270"/>
                    <a:pt x="40969" y="59479"/>
                  </a:cubicBezTo>
                  <a:cubicBezTo>
                    <a:pt x="39302" y="53689"/>
                    <a:pt x="34215" y="42900"/>
                    <a:pt x="33074" y="40092"/>
                  </a:cubicBezTo>
                  <a:cubicBezTo>
                    <a:pt x="31934" y="37285"/>
                    <a:pt x="31320" y="34741"/>
                    <a:pt x="31495" y="33863"/>
                  </a:cubicBezTo>
                  <a:cubicBezTo>
                    <a:pt x="31670" y="32987"/>
                    <a:pt x="35091" y="27723"/>
                    <a:pt x="35969" y="26319"/>
                  </a:cubicBezTo>
                  <a:cubicBezTo>
                    <a:pt x="36846" y="24915"/>
                    <a:pt x="37197" y="22372"/>
                    <a:pt x="36144" y="20091"/>
                  </a:cubicBezTo>
                  <a:cubicBezTo>
                    <a:pt x="35091" y="17810"/>
                    <a:pt x="36144" y="14740"/>
                    <a:pt x="35969" y="12898"/>
                  </a:cubicBezTo>
                  <a:cubicBezTo>
                    <a:pt x="35793" y="11054"/>
                    <a:pt x="33074" y="10265"/>
                    <a:pt x="31670" y="9564"/>
                  </a:cubicBezTo>
                  <a:cubicBezTo>
                    <a:pt x="30267" y="8862"/>
                    <a:pt x="29740" y="7281"/>
                    <a:pt x="29740" y="5967"/>
                  </a:cubicBezTo>
                  <a:cubicBezTo>
                    <a:pt x="29740" y="4652"/>
                    <a:pt x="30529" y="2808"/>
                    <a:pt x="30529" y="2808"/>
                  </a:cubicBezTo>
                  <a:cubicBezTo>
                    <a:pt x="30529" y="2808"/>
                    <a:pt x="26231" y="1"/>
                    <a:pt x="25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idx="1" type="subTitle"/>
          </p:nvPr>
        </p:nvSpPr>
        <p:spPr>
          <a:xfrm>
            <a:off x="106200" y="450125"/>
            <a:ext cx="9037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Parts de marché des solutions création site web - Dans le monde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247843" y="1335975"/>
            <a:ext cx="33462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Calibri"/>
                <a:ea typeface="Calibri"/>
                <a:cs typeface="Calibri"/>
                <a:sym typeface="Calibri"/>
              </a:rPr>
              <a:t>Wordpress a toujours une place prépondérante avec </a:t>
            </a:r>
            <a:r>
              <a:rPr b="1" lang="fr" sz="1800">
                <a:latin typeface="Calibri"/>
                <a:ea typeface="Calibri"/>
                <a:cs typeface="Calibri"/>
                <a:sym typeface="Calibri"/>
              </a:rPr>
              <a:t>41,9% des parts du marché.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3"/>
          <p:cNvSpPr txBox="1"/>
          <p:nvPr/>
        </p:nvSpPr>
        <p:spPr>
          <a:xfrm>
            <a:off x="150550" y="2654225"/>
            <a:ext cx="3182400" cy="17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Wix et Progress Sitefinity se positionnent juste après avec respectivement 9.7 % et 4.7%.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Squarespace et Plesk suivent de près.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3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Font typeface="Roboto"/>
              <a:buAutoNum type="arabicPeriod"/>
            </a:pPr>
            <a:r>
              <a:rPr b="1" lang="fr">
                <a:solidFill>
                  <a:srgbClr val="2B586C"/>
                </a:solidFill>
                <a:latin typeface="Roboto"/>
                <a:ea typeface="Roboto"/>
                <a:cs typeface="Roboto"/>
                <a:sym typeface="Roboto"/>
              </a:rPr>
              <a:t>Solutions -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Création site web</a:t>
            </a:r>
            <a:endParaRPr b="1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3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BuildWith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2" name="Google Shape;322;p43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043" y="1259375"/>
            <a:ext cx="5387207" cy="333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idx="1" type="subTitle"/>
          </p:nvPr>
        </p:nvSpPr>
        <p:spPr>
          <a:xfrm>
            <a:off x="106200" y="450125"/>
            <a:ext cx="9037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Parts de marché des solutions création site web - En France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4"/>
          <p:cNvSpPr txBox="1"/>
          <p:nvPr/>
        </p:nvSpPr>
        <p:spPr>
          <a:xfrm>
            <a:off x="247843" y="1216825"/>
            <a:ext cx="33462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marché Français s’orientent plus vers des solutions customs.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4"/>
          <p:cNvSpPr txBox="1"/>
          <p:nvPr/>
        </p:nvSpPr>
        <p:spPr>
          <a:xfrm>
            <a:off x="247850" y="1673100"/>
            <a:ext cx="3182400" cy="17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l’instar de la tendance monde, WordPress garde une place hégémonique avec 46,9% des parts du marché.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Wix est absent du paysage Français et laisse sa place à Duda à hauteur de 10,1%.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 des “other” est quasi inexistante, laissant place à d’autres solutions comme Joomla! ou Plesk.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4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Font typeface="Roboto"/>
              <a:buAutoNum type="arabicPeriod"/>
            </a:pPr>
            <a:r>
              <a:rPr b="1" lang="fr">
                <a:solidFill>
                  <a:srgbClr val="2B586C"/>
                </a:solidFill>
                <a:latin typeface="Roboto"/>
                <a:ea typeface="Roboto"/>
                <a:cs typeface="Roboto"/>
                <a:sym typeface="Roboto"/>
              </a:rPr>
              <a:t>Solutions -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Création site web</a:t>
            </a:r>
            <a:endParaRPr b="1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4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BuildWith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2" name="Google Shape;332;p44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050" y="1335975"/>
            <a:ext cx="5318175" cy="32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4" title="Graphique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9950" y="1114450"/>
            <a:ext cx="1446077" cy="89520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/>
          <p:nvPr/>
        </p:nvSpPr>
        <p:spPr>
          <a:xfrm>
            <a:off x="8684425" y="1428750"/>
            <a:ext cx="261900" cy="9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4"/>
          <p:cNvSpPr/>
          <p:nvPr/>
        </p:nvSpPr>
        <p:spPr>
          <a:xfrm>
            <a:off x="8610600" y="1881200"/>
            <a:ext cx="335700" cy="9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4"/>
          <p:cNvSpPr/>
          <p:nvPr/>
        </p:nvSpPr>
        <p:spPr>
          <a:xfrm>
            <a:off x="7489950" y="1216825"/>
            <a:ext cx="173700" cy="9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4"/>
          <p:cNvSpPr txBox="1"/>
          <p:nvPr/>
        </p:nvSpPr>
        <p:spPr>
          <a:xfrm>
            <a:off x="7370975" y="1114450"/>
            <a:ext cx="449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b="1" sz="6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4"/>
          <p:cNvSpPr txBox="1"/>
          <p:nvPr/>
        </p:nvSpPr>
        <p:spPr>
          <a:xfrm>
            <a:off x="8610600" y="1324675"/>
            <a:ext cx="53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  <a:endParaRPr b="1" sz="6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4"/>
          <p:cNvSpPr txBox="1"/>
          <p:nvPr/>
        </p:nvSpPr>
        <p:spPr>
          <a:xfrm>
            <a:off x="8529775" y="1788050"/>
            <a:ext cx="53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Wix</a:t>
            </a:r>
            <a:endParaRPr b="1" sz="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4"/>
          <p:cNvSpPr txBox="1"/>
          <p:nvPr/>
        </p:nvSpPr>
        <p:spPr>
          <a:xfrm>
            <a:off x="7370975" y="1182450"/>
            <a:ext cx="449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21,6%</a:t>
            </a:r>
            <a:endParaRPr b="1" sz="4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8610600" y="1391350"/>
            <a:ext cx="449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1,9%</a:t>
            </a:r>
            <a:endParaRPr b="1" sz="4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8529775" y="1849200"/>
            <a:ext cx="449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1" lang="fr" sz="4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,7%</a:t>
            </a:r>
            <a:endParaRPr b="1" sz="4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/>
          <p:nvPr>
            <p:ph idx="1" type="subTitle"/>
          </p:nvPr>
        </p:nvSpPr>
        <p:spPr>
          <a:xfrm>
            <a:off x="106200" y="450125"/>
            <a:ext cx="9037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Positionnement selon le trafic des sites web 	   				1</a:t>
            </a:r>
            <a:r>
              <a:rPr lang="fr">
                <a:solidFill>
                  <a:srgbClr val="BBBBBB"/>
                </a:solidFill>
                <a:latin typeface="Roboto"/>
                <a:ea typeface="Roboto"/>
                <a:cs typeface="Roboto"/>
                <a:sym typeface="Roboto"/>
              </a:rPr>
              <a:t>/2</a:t>
            </a:r>
            <a:endParaRPr>
              <a:solidFill>
                <a:srgbClr val="BBBBB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45"/>
          <p:cNvSpPr txBox="1"/>
          <p:nvPr/>
        </p:nvSpPr>
        <p:spPr>
          <a:xfrm>
            <a:off x="247850" y="1335975"/>
            <a:ext cx="36834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Pour comprendre le positionnement des éditeurs, il faut tenir compte de la taille des sites web utilisateurs selon le niveau de trafic.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5"/>
          <p:cNvSpPr txBox="1"/>
          <p:nvPr/>
        </p:nvSpPr>
        <p:spPr>
          <a:xfrm>
            <a:off x="171750" y="2807425"/>
            <a:ext cx="31824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Wix, Squarespace, Joomla et Shopify sont plutôt utilisés par des sites à faible trafic.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Drupal et Progress Sitefinity se spécialisent dans les sites à plus fort trafic.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5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Font typeface="Roboto"/>
              <a:buAutoNum type="arabicPeriod"/>
            </a:pPr>
            <a:r>
              <a:rPr b="1" lang="fr">
                <a:solidFill>
                  <a:srgbClr val="2B586C"/>
                </a:solidFill>
                <a:latin typeface="Roboto"/>
                <a:ea typeface="Roboto"/>
                <a:cs typeface="Roboto"/>
                <a:sym typeface="Roboto"/>
              </a:rPr>
              <a:t>Solutions -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Création site web</a:t>
            </a:r>
            <a:endParaRPr b="1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W3techs 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2" name="Google Shape;352;p45"/>
          <p:cNvSpPr/>
          <p:nvPr/>
        </p:nvSpPr>
        <p:spPr>
          <a:xfrm>
            <a:off x="4643850" y="1386450"/>
            <a:ext cx="3683400" cy="3146700"/>
          </a:xfrm>
          <a:prstGeom prst="rect">
            <a:avLst/>
          </a:prstGeom>
          <a:solidFill>
            <a:srgbClr val="1A7AA4">
              <a:alpha val="18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5"/>
          <p:cNvSpPr txBox="1"/>
          <p:nvPr/>
        </p:nvSpPr>
        <p:spPr>
          <a:xfrm>
            <a:off x="5958350" y="4516325"/>
            <a:ext cx="1243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latin typeface="Roboto"/>
                <a:ea typeface="Roboto"/>
                <a:cs typeface="Roboto"/>
                <a:sym typeface="Roboto"/>
              </a:rPr>
              <a:t>Nombre de sites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5"/>
          <p:cNvSpPr txBox="1"/>
          <p:nvPr/>
        </p:nvSpPr>
        <p:spPr>
          <a:xfrm>
            <a:off x="3652650" y="2822550"/>
            <a:ext cx="10617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latin typeface="Roboto"/>
                <a:ea typeface="Roboto"/>
                <a:cs typeface="Roboto"/>
                <a:sym typeface="Roboto"/>
              </a:rPr>
              <a:t>Trafic des sites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5"/>
          <p:cNvSpPr/>
          <p:nvPr/>
        </p:nvSpPr>
        <p:spPr>
          <a:xfrm>
            <a:off x="5520200" y="3883650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5"/>
          <p:cNvSpPr/>
          <p:nvPr/>
        </p:nvSpPr>
        <p:spPr>
          <a:xfrm>
            <a:off x="5490000" y="3948500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5"/>
          <p:cNvSpPr/>
          <p:nvPr/>
        </p:nvSpPr>
        <p:spPr>
          <a:xfrm>
            <a:off x="7650525" y="3204175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5"/>
          <p:cNvSpPr/>
          <p:nvPr/>
        </p:nvSpPr>
        <p:spPr>
          <a:xfrm>
            <a:off x="5556875" y="3486025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5"/>
          <p:cNvSpPr txBox="1"/>
          <p:nvPr/>
        </p:nvSpPr>
        <p:spPr>
          <a:xfrm>
            <a:off x="5568275" y="3812400"/>
            <a:ext cx="1000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Squarespace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0" name="Google Shape;360;p45"/>
          <p:cNvSpPr txBox="1"/>
          <p:nvPr/>
        </p:nvSpPr>
        <p:spPr>
          <a:xfrm>
            <a:off x="7674550" y="3132925"/>
            <a:ext cx="9339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Wordpress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1" name="Google Shape;361;p45"/>
          <p:cNvSpPr txBox="1"/>
          <p:nvPr/>
        </p:nvSpPr>
        <p:spPr>
          <a:xfrm>
            <a:off x="5568275" y="3414775"/>
            <a:ext cx="9339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Joomla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5644475" y="3967613"/>
            <a:ext cx="1000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Wix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63" name="Google Shape;363;p45"/>
          <p:cNvCxnSpPr>
            <a:stCxn id="362" idx="1"/>
            <a:endCxn id="362" idx="1"/>
          </p:cNvCxnSpPr>
          <p:nvPr/>
        </p:nvCxnSpPr>
        <p:spPr>
          <a:xfrm>
            <a:off x="5644475" y="409361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45"/>
          <p:cNvCxnSpPr>
            <a:stCxn id="362" idx="1"/>
            <a:endCxn id="362" idx="1"/>
          </p:cNvCxnSpPr>
          <p:nvPr/>
        </p:nvCxnSpPr>
        <p:spPr>
          <a:xfrm>
            <a:off x="5644475" y="409361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45"/>
          <p:cNvCxnSpPr/>
          <p:nvPr/>
        </p:nvCxnSpPr>
        <p:spPr>
          <a:xfrm>
            <a:off x="5557850" y="4038600"/>
            <a:ext cx="162900" cy="4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45"/>
          <p:cNvSpPr/>
          <p:nvPr/>
        </p:nvSpPr>
        <p:spPr>
          <a:xfrm>
            <a:off x="6024875" y="3004425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5"/>
          <p:cNvSpPr txBox="1"/>
          <p:nvPr/>
        </p:nvSpPr>
        <p:spPr>
          <a:xfrm>
            <a:off x="5425550" y="2945888"/>
            <a:ext cx="12846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Shopify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68" name="Google Shape;368;p45"/>
          <p:cNvCxnSpPr/>
          <p:nvPr/>
        </p:nvCxnSpPr>
        <p:spPr>
          <a:xfrm flipH="1" rot="10800000">
            <a:off x="4646300" y="1386450"/>
            <a:ext cx="12600" cy="314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45"/>
          <p:cNvCxnSpPr/>
          <p:nvPr/>
        </p:nvCxnSpPr>
        <p:spPr>
          <a:xfrm flipH="1" rot="10800000">
            <a:off x="4643850" y="4524875"/>
            <a:ext cx="38466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45"/>
          <p:cNvSpPr/>
          <p:nvPr/>
        </p:nvSpPr>
        <p:spPr>
          <a:xfrm>
            <a:off x="5108400" y="3333600"/>
            <a:ext cx="1337400" cy="1209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5"/>
          <p:cNvSpPr/>
          <p:nvPr/>
        </p:nvSpPr>
        <p:spPr>
          <a:xfrm>
            <a:off x="7195550" y="2654125"/>
            <a:ext cx="1337400" cy="1209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5"/>
          <p:cNvSpPr/>
          <p:nvPr/>
        </p:nvSpPr>
        <p:spPr>
          <a:xfrm>
            <a:off x="8327263" y="4568538"/>
            <a:ext cx="162900" cy="145500"/>
          </a:xfrm>
          <a:prstGeom prst="mathPlus">
            <a:avLst>
              <a:gd fmla="val 23520" name="adj1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5"/>
          <p:cNvSpPr/>
          <p:nvPr/>
        </p:nvSpPr>
        <p:spPr>
          <a:xfrm>
            <a:off x="4669713" y="4551300"/>
            <a:ext cx="162900" cy="1800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5"/>
          <p:cNvSpPr/>
          <p:nvPr/>
        </p:nvSpPr>
        <p:spPr>
          <a:xfrm>
            <a:off x="4424300" y="4336325"/>
            <a:ext cx="162900" cy="1800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5"/>
          <p:cNvSpPr/>
          <p:nvPr/>
        </p:nvSpPr>
        <p:spPr>
          <a:xfrm>
            <a:off x="4424300" y="1386450"/>
            <a:ext cx="162900" cy="145500"/>
          </a:xfrm>
          <a:prstGeom prst="mathPlus">
            <a:avLst>
              <a:gd fmla="val 23520" name="adj1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5"/>
          <p:cNvSpPr/>
          <p:nvPr/>
        </p:nvSpPr>
        <p:spPr>
          <a:xfrm>
            <a:off x="4658900" y="2260700"/>
            <a:ext cx="1710900" cy="1072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5"/>
          <p:cNvSpPr txBox="1"/>
          <p:nvPr/>
        </p:nvSpPr>
        <p:spPr>
          <a:xfrm>
            <a:off x="5176100" y="2485225"/>
            <a:ext cx="9339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Drupal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8" name="Google Shape;378;p45"/>
          <p:cNvSpPr txBox="1"/>
          <p:nvPr/>
        </p:nvSpPr>
        <p:spPr>
          <a:xfrm>
            <a:off x="4872050" y="2790950"/>
            <a:ext cx="12846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Source Sans Pro"/>
                <a:ea typeface="Source Sans Pro"/>
                <a:cs typeface="Source Sans Pro"/>
                <a:sym typeface="Source Sans Pro"/>
              </a:rPr>
              <a:t>Progress Sitefinity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9" name="Google Shape;379;p45"/>
          <p:cNvSpPr/>
          <p:nvPr/>
        </p:nvSpPr>
        <p:spPr>
          <a:xfrm>
            <a:off x="5145650" y="2571750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5"/>
          <p:cNvSpPr/>
          <p:nvPr/>
        </p:nvSpPr>
        <p:spPr>
          <a:xfrm>
            <a:off x="4832625" y="2862200"/>
            <a:ext cx="87600" cy="109500"/>
          </a:xfrm>
          <a:prstGeom prst="diamond">
            <a:avLst/>
          </a:prstGeom>
          <a:solidFill>
            <a:srgbClr val="EF674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/>
          <p:nvPr>
            <p:ph idx="1" type="subTitle"/>
          </p:nvPr>
        </p:nvSpPr>
        <p:spPr>
          <a:xfrm>
            <a:off x="106200" y="450125"/>
            <a:ext cx="89259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Positionnement selon le trafic des sites web 					2</a:t>
            </a:r>
            <a:r>
              <a:rPr lang="fr">
                <a:solidFill>
                  <a:srgbClr val="BBBBBB"/>
                </a:solidFill>
                <a:latin typeface="Roboto"/>
                <a:ea typeface="Roboto"/>
                <a:cs typeface="Roboto"/>
                <a:sym typeface="Roboto"/>
              </a:rPr>
              <a:t>/2</a:t>
            </a:r>
            <a:endParaRPr>
              <a:solidFill>
                <a:srgbClr val="BBBBB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86" name="Google Shape;386;p46"/>
          <p:cNvGraphicFramePr/>
          <p:nvPr/>
        </p:nvGraphicFramePr>
        <p:xfrm>
          <a:off x="3776375" y="1359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{ABC6083D-50A1-43C5-B5D1-F3D039CD473B}</a:tableStyleId>
              </a:tblPr>
              <a:tblGrid>
                <a:gridCol w="1385725"/>
                <a:gridCol w="999450"/>
                <a:gridCol w="751100"/>
                <a:gridCol w="958050"/>
                <a:gridCol w="958050"/>
              </a:tblGrid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00">
                          <a:solidFill>
                            <a:srgbClr val="FFFFFF"/>
                          </a:solidFill>
                        </a:rPr>
                        <a:t>Tous les sites internet quelque soit le trafic</a:t>
                      </a:r>
                      <a:endParaRPr sz="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00">
                          <a:solidFill>
                            <a:srgbClr val="FFFFFF"/>
                          </a:solidFill>
                        </a:rPr>
                        <a:t>Site à trafic moyen</a:t>
                      </a:r>
                      <a:endParaRPr sz="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00">
                          <a:solidFill>
                            <a:srgbClr val="FFFFFF"/>
                          </a:solidFill>
                        </a:rPr>
                        <a:t>Site à fort trafic</a:t>
                      </a:r>
                      <a:endParaRPr sz="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00">
                          <a:solidFill>
                            <a:srgbClr val="FFFFFF"/>
                          </a:solidFill>
                        </a:rPr>
                        <a:t>Sites à très fort trafic</a:t>
                      </a:r>
                      <a:endParaRPr sz="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WordPress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41,9%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36,3%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21,3%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13,9%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Wix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9,7%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Progress Sitefinity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4,7%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Squarespace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3,9%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1,0%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1,4%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Joomla!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2,1%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1,8%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GoDaddy Website Builder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2,5%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Duda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1,2%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Weebly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1,4%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Drupal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0,8%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3,4%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4,7%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5,0%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DudaMobile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Jimdo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0,7%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Adobe Muse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TYPO3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0,7%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1and1 Website Builder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NA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Other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18,7%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27,7%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38,1%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/>
                        <a:t>62,5%</a:t>
                      </a:r>
                      <a:endParaRPr sz="9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7" name="Google Shape;387;p46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Font typeface="Roboto"/>
              <a:buAutoNum type="arabicPeriod"/>
            </a:pPr>
            <a:r>
              <a:rPr b="1" lang="fr">
                <a:solidFill>
                  <a:srgbClr val="2B586C"/>
                </a:solidFill>
                <a:latin typeface="Roboto"/>
                <a:ea typeface="Roboto"/>
                <a:cs typeface="Roboto"/>
                <a:sym typeface="Roboto"/>
              </a:rPr>
              <a:t>Solutions -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Création site web</a:t>
            </a:r>
            <a:endParaRPr b="1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46"/>
          <p:cNvSpPr txBox="1"/>
          <p:nvPr/>
        </p:nvSpPr>
        <p:spPr>
          <a:xfrm>
            <a:off x="258775" y="1197100"/>
            <a:ext cx="28710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Plus le trafic augmente et plus les sites web sont créés avec des solutions sur mesure.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6"/>
          <p:cNvSpPr txBox="1"/>
          <p:nvPr/>
        </p:nvSpPr>
        <p:spPr>
          <a:xfrm>
            <a:off x="169575" y="2529675"/>
            <a:ext cx="31824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10 000 sites avec le plus de trafic utilisent davantage des solutions sur mesures car ils ont besoin de personnalisations plus poussées.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Drupal est plus utilisé pour les sites à fort trafic.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6"/>
          <p:cNvSpPr/>
          <p:nvPr/>
        </p:nvSpPr>
        <p:spPr>
          <a:xfrm>
            <a:off x="3776413" y="3245913"/>
            <a:ext cx="5052300" cy="199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6"/>
          <p:cNvSpPr/>
          <p:nvPr/>
        </p:nvSpPr>
        <p:spPr>
          <a:xfrm>
            <a:off x="3776425" y="1645713"/>
            <a:ext cx="5052300" cy="19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6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BuildWith 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3" name="Google Shape;393;p46"/>
          <p:cNvSpPr/>
          <p:nvPr/>
        </p:nvSpPr>
        <p:spPr>
          <a:xfrm>
            <a:off x="8665850" y="1194513"/>
            <a:ext cx="162900" cy="145500"/>
          </a:xfrm>
          <a:prstGeom prst="mathPlus">
            <a:avLst>
              <a:gd fmla="val 23520" name="adj1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6"/>
          <p:cNvSpPr/>
          <p:nvPr/>
        </p:nvSpPr>
        <p:spPr>
          <a:xfrm>
            <a:off x="5206825" y="1202913"/>
            <a:ext cx="162900" cy="1800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5" name="Google Shape;395;p46"/>
          <p:cNvCxnSpPr/>
          <p:nvPr/>
        </p:nvCxnSpPr>
        <p:spPr>
          <a:xfrm flipH="1" rot="10800000">
            <a:off x="5467538" y="1289450"/>
            <a:ext cx="31005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6" name="Google Shape;396;p46"/>
          <p:cNvSpPr txBox="1"/>
          <p:nvPr/>
        </p:nvSpPr>
        <p:spPr>
          <a:xfrm>
            <a:off x="5369725" y="1090413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dk2"/>
                </a:solidFill>
              </a:rPr>
              <a:t>Influence des sites selon leur trafic sur internet</a:t>
            </a:r>
            <a:endParaRPr sz="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7"/>
          <p:cNvSpPr txBox="1"/>
          <p:nvPr>
            <p:ph idx="1" type="subTitle"/>
          </p:nvPr>
        </p:nvSpPr>
        <p:spPr>
          <a:xfrm>
            <a:off x="106200" y="450125"/>
            <a:ext cx="9037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>
                <a:solidFill>
                  <a:schemeClr val="lt1"/>
                </a:solidFill>
              </a:rPr>
              <a:t>Evolution des parts de marché sur 9 ans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47"/>
          <p:cNvSpPr txBox="1"/>
          <p:nvPr/>
        </p:nvSpPr>
        <p:spPr>
          <a:xfrm>
            <a:off x="247850" y="1108700"/>
            <a:ext cx="368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Wordpress reste majoritaire sa croissance ralentie.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7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Font typeface="Roboto"/>
              <a:buAutoNum type="arabicPeriod"/>
            </a:pPr>
            <a:r>
              <a:rPr b="1" lang="fr">
                <a:solidFill>
                  <a:srgbClr val="2B586C"/>
                </a:solidFill>
                <a:latin typeface="Roboto"/>
                <a:ea typeface="Roboto"/>
                <a:cs typeface="Roboto"/>
                <a:sym typeface="Roboto"/>
              </a:rPr>
              <a:t>Solutions -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Création site web</a:t>
            </a:r>
            <a:endParaRPr b="1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47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 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W3techs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05" name="Google Shape;405;p47"/>
          <p:cNvGraphicFramePr/>
          <p:nvPr/>
        </p:nvGraphicFramePr>
        <p:xfrm>
          <a:off x="3981300" y="1108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{70246CAC-4CBA-4442-92DD-08D118CD5622}</a:tableStyleId>
              </a:tblPr>
              <a:tblGrid>
                <a:gridCol w="490400"/>
                <a:gridCol w="490400"/>
                <a:gridCol w="490400"/>
                <a:gridCol w="490400"/>
                <a:gridCol w="490400"/>
                <a:gridCol w="490400"/>
                <a:gridCol w="490400"/>
                <a:gridCol w="490400"/>
                <a:gridCol w="490400"/>
                <a:gridCol w="490400"/>
              </a:tblGrid>
              <a:tr h="29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2014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2015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2017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2018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2019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2020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2021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2022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Jan</a:t>
                      </a:r>
                      <a:endParaRPr sz="75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674B"/>
                    </a:solidFill>
                  </a:tcPr>
                </a:tc>
              </a:tr>
              <a:tr h="295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WordPress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rgbClr val="2632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59.8%</a:t>
                      </a:r>
                      <a:endParaRPr sz="750">
                        <a:solidFill>
                          <a:srgbClr val="2632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60.7%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58.8%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58.5%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60.0%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59.7%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62.1%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64.1%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65.2%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Joomla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rgbClr val="2632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9.3%</a:t>
                      </a:r>
                      <a:endParaRPr sz="750">
                        <a:solidFill>
                          <a:srgbClr val="2632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7.5%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7.2%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6.5%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1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Shopify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rgbClr val="2632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0.3%</a:t>
                      </a:r>
                      <a:endParaRPr sz="750">
                        <a:solidFill>
                          <a:srgbClr val="2632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5.2%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6.6%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Drupal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rgbClr val="2632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5.5%</a:t>
                      </a:r>
                      <a:endParaRPr sz="750">
                        <a:solidFill>
                          <a:srgbClr val="2632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5.1%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5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Squarespace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rgbClr val="2632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0.3%</a:t>
                      </a:r>
                      <a:endParaRPr sz="750">
                        <a:solidFill>
                          <a:srgbClr val="2632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1.1%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Wix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rgbClr val="2632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0.2%</a:t>
                      </a:r>
                      <a:endParaRPr sz="750">
                        <a:solidFill>
                          <a:srgbClr val="2632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1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Blogger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solidFill>
                            <a:srgbClr val="2632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3.3%</a:t>
                      </a:r>
                      <a:endParaRPr sz="750">
                        <a:solidFill>
                          <a:srgbClr val="2632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Bitrix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1.1%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1.2%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5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Magento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NC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NC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PrestaShop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1.1%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1.2%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1.1%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5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OpenCart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TYPO3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1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Weebly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0.6%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3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650">
                          <a:latin typeface="Roboto"/>
                          <a:ea typeface="Roboto"/>
                          <a:cs typeface="Roboto"/>
                          <a:sym typeface="Roboto"/>
                        </a:rPr>
                        <a:t>Adobe Dreamweaver</a:t>
                      </a:r>
                      <a:endParaRPr b="1" sz="6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A7AA4">
                        <a:alpha val="18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NC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NC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1.4%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1.2%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1.0%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0.5%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NC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750">
                          <a:latin typeface="Roboto"/>
                          <a:ea typeface="Roboto"/>
                          <a:cs typeface="Roboto"/>
                          <a:sym typeface="Roboto"/>
                        </a:rPr>
                        <a:t>NC</a:t>
                      </a:r>
                      <a:endParaRPr sz="75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6" name="Google Shape;406;p47"/>
          <p:cNvSpPr txBox="1"/>
          <p:nvPr/>
        </p:nvSpPr>
        <p:spPr>
          <a:xfrm>
            <a:off x="247850" y="1797200"/>
            <a:ext cx="328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Trois</a:t>
            </a: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 tendances se dégagent :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7"/>
          <p:cNvSpPr txBox="1"/>
          <p:nvPr/>
        </p:nvSpPr>
        <p:spPr>
          <a:xfrm>
            <a:off x="247850" y="2190800"/>
            <a:ext cx="32877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Shopify et Wix continuent de prendre des parts de marché avec leur spécialisation e-commerce.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500"/>
              <a:buFont typeface="Calibri"/>
              <a:buChar char="■"/>
            </a:pPr>
            <a:r>
              <a:rPr lang="fr" sz="1500">
                <a:latin typeface="Calibri"/>
                <a:ea typeface="Calibri"/>
                <a:cs typeface="Calibri"/>
                <a:sym typeface="Calibri"/>
              </a:rPr>
              <a:t>Durant la pandémie les CMS traditionnels comme Drupal et Prestashop ont perdu des parts de marché et ont vu leurs croissances ralentir.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7"/>
          <p:cNvSpPr/>
          <p:nvPr/>
        </p:nvSpPr>
        <p:spPr>
          <a:xfrm rot="-5392941">
            <a:off x="3781251" y="2550649"/>
            <a:ext cx="146100" cy="109800"/>
          </a:xfrm>
          <a:prstGeom prst="chevron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7"/>
          <p:cNvSpPr/>
          <p:nvPr/>
        </p:nvSpPr>
        <p:spPr>
          <a:xfrm rot="-5392941">
            <a:off x="3781251" y="1903537"/>
            <a:ext cx="146100" cy="109800"/>
          </a:xfrm>
          <a:prstGeom prst="chevron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7"/>
          <p:cNvSpPr/>
          <p:nvPr/>
        </p:nvSpPr>
        <p:spPr>
          <a:xfrm rot="5407059">
            <a:off x="3781251" y="1717212"/>
            <a:ext cx="146100" cy="1098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7"/>
          <p:cNvSpPr/>
          <p:nvPr/>
        </p:nvSpPr>
        <p:spPr>
          <a:xfrm rot="-5392941">
            <a:off x="3781251" y="1508862"/>
            <a:ext cx="146100" cy="109800"/>
          </a:xfrm>
          <a:prstGeom prst="chevron">
            <a:avLst>
              <a:gd fmla="val 50000" name="adj"/>
            </a:avLst>
          </a:prstGeom>
          <a:solidFill>
            <a:srgbClr val="BBBBB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7"/>
          <p:cNvSpPr/>
          <p:nvPr/>
        </p:nvSpPr>
        <p:spPr>
          <a:xfrm rot="5407059">
            <a:off x="3781251" y="2133937"/>
            <a:ext cx="146100" cy="1098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7"/>
          <p:cNvSpPr/>
          <p:nvPr/>
        </p:nvSpPr>
        <p:spPr>
          <a:xfrm>
            <a:off x="6923700" y="1404425"/>
            <a:ext cx="980700" cy="3364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7"/>
          <p:cNvSpPr/>
          <p:nvPr/>
        </p:nvSpPr>
        <p:spPr>
          <a:xfrm rot="7059">
            <a:off x="3781252" y="2342297"/>
            <a:ext cx="146100" cy="109800"/>
          </a:xfrm>
          <a:prstGeom prst="chevron">
            <a:avLst>
              <a:gd fmla="val 50000" name="adj"/>
            </a:avLst>
          </a:prstGeom>
          <a:solidFill>
            <a:srgbClr val="BBBBB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7"/>
          <p:cNvSpPr txBox="1"/>
          <p:nvPr/>
        </p:nvSpPr>
        <p:spPr>
          <a:xfrm rot="5400000">
            <a:off x="7169325" y="2909825"/>
            <a:ext cx="127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Source Sans Pro"/>
                <a:ea typeface="Source Sans Pro"/>
                <a:cs typeface="Source Sans Pro"/>
                <a:sym typeface="Source Sans Pro"/>
              </a:rPr>
              <a:t>Pandémie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6" name="Google Shape;416;p47"/>
          <p:cNvSpPr/>
          <p:nvPr/>
        </p:nvSpPr>
        <p:spPr>
          <a:xfrm rot="-5392941">
            <a:off x="3781251" y="2776999"/>
            <a:ext cx="146100" cy="1098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7"/>
          <p:cNvSpPr/>
          <p:nvPr/>
        </p:nvSpPr>
        <p:spPr>
          <a:xfrm rot="-5392941">
            <a:off x="3781251" y="2967374"/>
            <a:ext cx="146100" cy="1098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7"/>
          <p:cNvSpPr/>
          <p:nvPr/>
        </p:nvSpPr>
        <p:spPr>
          <a:xfrm rot="5407059">
            <a:off x="3781251" y="3229712"/>
            <a:ext cx="146100" cy="1098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7"/>
          <p:cNvSpPr/>
          <p:nvPr/>
        </p:nvSpPr>
        <p:spPr>
          <a:xfrm rot="5407059">
            <a:off x="3781251" y="3492037"/>
            <a:ext cx="146100" cy="1098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7"/>
          <p:cNvSpPr/>
          <p:nvPr/>
        </p:nvSpPr>
        <p:spPr>
          <a:xfrm rot="7059">
            <a:off x="3781252" y="3782822"/>
            <a:ext cx="146100" cy="109800"/>
          </a:xfrm>
          <a:prstGeom prst="chevron">
            <a:avLst>
              <a:gd fmla="val 50000" name="adj"/>
            </a:avLst>
          </a:prstGeom>
          <a:solidFill>
            <a:srgbClr val="BBBBB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7"/>
          <p:cNvSpPr/>
          <p:nvPr/>
        </p:nvSpPr>
        <p:spPr>
          <a:xfrm rot="5407059">
            <a:off x="3781251" y="4016687"/>
            <a:ext cx="146100" cy="1098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7"/>
          <p:cNvSpPr/>
          <p:nvPr/>
        </p:nvSpPr>
        <p:spPr>
          <a:xfrm rot="7059">
            <a:off x="3781252" y="4189047"/>
            <a:ext cx="146100" cy="109800"/>
          </a:xfrm>
          <a:prstGeom prst="chevron">
            <a:avLst>
              <a:gd fmla="val 50000" name="adj"/>
            </a:avLst>
          </a:prstGeom>
          <a:solidFill>
            <a:srgbClr val="BBBBB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7"/>
          <p:cNvSpPr/>
          <p:nvPr/>
        </p:nvSpPr>
        <p:spPr>
          <a:xfrm rot="5407059">
            <a:off x="3781251" y="4541337"/>
            <a:ext cx="146100" cy="1098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8"/>
          <p:cNvSpPr txBox="1"/>
          <p:nvPr>
            <p:ph idx="1" type="subTitle"/>
          </p:nvPr>
        </p:nvSpPr>
        <p:spPr>
          <a:xfrm>
            <a:off x="106200" y="450125"/>
            <a:ext cx="81798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Popularité Google du Top 3 des éditeurs de site web</a:t>
            </a:r>
            <a:endParaRPr/>
          </a:p>
        </p:txBody>
      </p:sp>
      <p:sp>
        <p:nvSpPr>
          <p:cNvPr id="429" name="Google Shape;429;p48"/>
          <p:cNvSpPr txBox="1"/>
          <p:nvPr/>
        </p:nvSpPr>
        <p:spPr>
          <a:xfrm>
            <a:off x="1342750" y="4593200"/>
            <a:ext cx="6383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0" name="Google Shape;430;p48"/>
          <p:cNvSpPr txBox="1"/>
          <p:nvPr>
            <p:ph idx="2" type="subTitle"/>
          </p:nvPr>
        </p:nvSpPr>
        <p:spPr>
          <a:xfrm>
            <a:off x="0" y="28211"/>
            <a:ext cx="6293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586C"/>
              </a:buClr>
              <a:buSzPts val="1400"/>
              <a:buFont typeface="Roboto"/>
              <a:buAutoNum type="arabicPeriod"/>
            </a:pPr>
            <a:r>
              <a:rPr b="1" lang="fr">
                <a:solidFill>
                  <a:srgbClr val="2B586C"/>
                </a:solidFill>
                <a:latin typeface="Roboto"/>
                <a:ea typeface="Roboto"/>
                <a:cs typeface="Roboto"/>
                <a:sym typeface="Roboto"/>
              </a:rPr>
              <a:t>Solutions -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>
                <a:solidFill>
                  <a:srgbClr val="EF674B"/>
                </a:solidFill>
                <a:latin typeface="Roboto"/>
                <a:ea typeface="Roboto"/>
                <a:cs typeface="Roboto"/>
                <a:sym typeface="Roboto"/>
              </a:rPr>
              <a:t>Création site web</a:t>
            </a:r>
            <a:endParaRPr b="1">
              <a:solidFill>
                <a:srgbClr val="EF674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48"/>
          <p:cNvSpPr txBox="1"/>
          <p:nvPr/>
        </p:nvSpPr>
        <p:spPr>
          <a:xfrm>
            <a:off x="3237525" y="3070525"/>
            <a:ext cx="57438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6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 réel effet pandémie est visible et a profité aux e-commerces. 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674B"/>
              </a:buClr>
              <a:buSzPts val="1600"/>
              <a:buFont typeface="Calibri"/>
              <a:buChar char="■"/>
            </a:pPr>
            <a:r>
              <a:rPr lang="fr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Durant la pandémie Shopify a gagné en popularité sous l’effet ecommerce.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48"/>
          <p:cNvGrpSpPr/>
          <p:nvPr/>
        </p:nvGrpSpPr>
        <p:grpSpPr>
          <a:xfrm>
            <a:off x="0" y="1011725"/>
            <a:ext cx="9144000" cy="2355925"/>
            <a:chOff x="0" y="1011725"/>
            <a:chExt cx="9144000" cy="2355925"/>
          </a:xfrm>
        </p:grpSpPr>
        <p:pic>
          <p:nvPicPr>
            <p:cNvPr id="433" name="Google Shape;433;p48"/>
            <p:cNvPicPr preferRelativeResize="0"/>
            <p:nvPr/>
          </p:nvPicPr>
          <p:blipFill rotWithShape="1">
            <a:blip r:embed="rId3">
              <a:alphaModFix/>
            </a:blip>
            <a:srcRect b="7463" l="0" r="0" t="43204"/>
            <a:stretch/>
          </p:blipFill>
          <p:spPr>
            <a:xfrm>
              <a:off x="0" y="1011725"/>
              <a:ext cx="9144000" cy="231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48"/>
            <p:cNvSpPr/>
            <p:nvPr/>
          </p:nvSpPr>
          <p:spPr>
            <a:xfrm>
              <a:off x="1574100" y="1186100"/>
              <a:ext cx="121800" cy="1107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8"/>
            <p:cNvSpPr txBox="1"/>
            <p:nvPr/>
          </p:nvSpPr>
          <p:spPr>
            <a:xfrm>
              <a:off x="1751450" y="1072100"/>
              <a:ext cx="465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Calibri"/>
                  <a:ea typeface="Calibri"/>
                  <a:cs typeface="Calibri"/>
                  <a:sym typeface="Calibri"/>
                </a:rPr>
                <a:t>Wix</a:t>
              </a:r>
              <a:endParaRPr b="1"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8"/>
            <p:cNvSpPr/>
            <p:nvPr/>
          </p:nvSpPr>
          <p:spPr>
            <a:xfrm>
              <a:off x="3336225" y="1186100"/>
              <a:ext cx="121800" cy="1107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8"/>
            <p:cNvSpPr txBox="1"/>
            <p:nvPr/>
          </p:nvSpPr>
          <p:spPr>
            <a:xfrm>
              <a:off x="3518350" y="1072100"/>
              <a:ext cx="829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Calibri"/>
                  <a:ea typeface="Calibri"/>
                  <a:cs typeface="Calibri"/>
                  <a:sym typeface="Calibri"/>
                </a:rPr>
                <a:t>Shopify</a:t>
              </a:r>
              <a:endParaRPr b="1"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5211075" y="1186100"/>
              <a:ext cx="121800" cy="1107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8"/>
            <p:cNvSpPr txBox="1"/>
            <p:nvPr/>
          </p:nvSpPr>
          <p:spPr>
            <a:xfrm>
              <a:off x="5437650" y="1072100"/>
              <a:ext cx="92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Calibri"/>
                  <a:ea typeface="Calibri"/>
                  <a:cs typeface="Calibri"/>
                  <a:sym typeface="Calibri"/>
                </a:rPr>
                <a:t>Squarespace</a:t>
              </a:r>
              <a:endParaRPr b="1"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8"/>
            <p:cNvSpPr/>
            <p:nvPr/>
          </p:nvSpPr>
          <p:spPr>
            <a:xfrm>
              <a:off x="1247775" y="3028950"/>
              <a:ext cx="552600" cy="104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8"/>
            <p:cNvSpPr/>
            <p:nvPr/>
          </p:nvSpPr>
          <p:spPr>
            <a:xfrm>
              <a:off x="3795550" y="3022950"/>
              <a:ext cx="552600" cy="110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8"/>
            <p:cNvSpPr/>
            <p:nvPr/>
          </p:nvSpPr>
          <p:spPr>
            <a:xfrm>
              <a:off x="6367350" y="3025950"/>
              <a:ext cx="552600" cy="104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8"/>
            <p:cNvSpPr txBox="1"/>
            <p:nvPr/>
          </p:nvSpPr>
          <p:spPr>
            <a:xfrm>
              <a:off x="1402200" y="3028950"/>
              <a:ext cx="92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Calibri"/>
                  <a:ea typeface="Calibri"/>
                  <a:cs typeface="Calibri"/>
                  <a:sym typeface="Calibri"/>
                </a:rPr>
                <a:t>01/10/2018</a:t>
              </a:r>
              <a:endParaRPr b="1"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8"/>
            <p:cNvSpPr txBox="1"/>
            <p:nvPr/>
          </p:nvSpPr>
          <p:spPr>
            <a:xfrm>
              <a:off x="7976175" y="3028950"/>
              <a:ext cx="92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Calibri"/>
                  <a:ea typeface="Calibri"/>
                  <a:cs typeface="Calibri"/>
                  <a:sym typeface="Calibri"/>
                </a:rPr>
                <a:t>10/02/2022</a:t>
              </a:r>
              <a:endParaRPr b="1"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8"/>
            <p:cNvSpPr/>
            <p:nvPr/>
          </p:nvSpPr>
          <p:spPr>
            <a:xfrm>
              <a:off x="4572000" y="3062300"/>
              <a:ext cx="3585900" cy="263700"/>
            </a:xfrm>
            <a:prstGeom prst="notchedRightArrow">
              <a:avLst>
                <a:gd fmla="val 50000" name="adj1"/>
                <a:gd fmla="val 50645" name="adj2"/>
              </a:avLst>
            </a:prstGeom>
            <a:noFill/>
            <a:ln cap="flat" cmpd="sng" w="9525">
              <a:solidFill>
                <a:srgbClr val="BBBBB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100">
                  <a:latin typeface="Calibri"/>
                  <a:ea typeface="Calibri"/>
                  <a:cs typeface="Calibri"/>
                  <a:sym typeface="Calibri"/>
                </a:rPr>
                <a:t>Pandémie</a:t>
              </a:r>
              <a:endParaRPr b="1" sz="1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8"/>
            <p:cNvSpPr txBox="1"/>
            <p:nvPr/>
          </p:nvSpPr>
          <p:spPr>
            <a:xfrm>
              <a:off x="3642288" y="3028950"/>
              <a:ext cx="92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latin typeface="Calibri"/>
                  <a:ea typeface="Calibri"/>
                  <a:cs typeface="Calibri"/>
                  <a:sym typeface="Calibri"/>
                </a:rPr>
                <a:t>Déc. 2019</a:t>
              </a:r>
              <a:endParaRPr b="1"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48"/>
          <p:cNvSpPr txBox="1"/>
          <p:nvPr/>
        </p:nvSpPr>
        <p:spPr>
          <a:xfrm>
            <a:off x="166250" y="3367650"/>
            <a:ext cx="28710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Shopify et Wix restent des challengers conséquents dans le Top 3 des éditeurs de site web.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8"/>
          <p:cNvSpPr txBox="1"/>
          <p:nvPr/>
        </p:nvSpPr>
        <p:spPr>
          <a:xfrm>
            <a:off x="6457950" y="4724775"/>
            <a:ext cx="2523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Source :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 GoogleTrends</a:t>
            </a:r>
            <a:r>
              <a:rPr i="1" lang="fr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 </a:t>
            </a:r>
            <a:r>
              <a:rPr i="1" lang="fr" sz="1000">
                <a:latin typeface="Source Sans Pro"/>
                <a:ea typeface="Source Sans Pro"/>
                <a:cs typeface="Source Sans Pro"/>
                <a:sym typeface="Source Sans Pro"/>
              </a:rPr>
              <a:t>       Février 2022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